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Lst>
  <p:sldSz cx="43891200" cy="32918400"/>
  <p:notesSz cx="6797675" cy="9926638"/>
  <p:embeddedFontLst>
    <p:embeddedFont>
      <p:font typeface="Avenir Next LT Pro" panose="020B0504020202020204" pitchFamily="34" charset="0"/>
      <p:regular r:id="rId3"/>
      <p:bold r:id="rId4"/>
      <p:italic r:id="rId5"/>
      <p:boldItalic r:id="rId6"/>
    </p:embeddedFont>
    <p:embeddedFont>
      <p:font typeface="Avenir Next LT Pro Demi" panose="020B0704020202020204" pitchFamily="34" charset="0"/>
      <p:bold r:id="rId7"/>
      <p:boldItalic r:id="rId8"/>
    </p:embeddedFont>
    <p:embeddedFont>
      <p:font typeface="Nunito" pitchFamily="2" charset="0"/>
      <p:regular r:id="rId9"/>
      <p:bold r:id="rId10"/>
      <p:italic r:id="rId11"/>
      <p:boldItalic r:id="rId12"/>
    </p:embeddedFont>
    <p:embeddedFont>
      <p:font typeface="Nunito Black" pitchFamily="2" charset="0"/>
      <p:bold r:id="rId13"/>
      <p:boldItalic r:id="rId14"/>
    </p:embeddedFont>
    <p:embeddedFont>
      <p:font typeface="Open Sans" panose="020B0606030504020204" pitchFamily="34" charset="0"/>
      <p:regular r:id="rId15"/>
      <p:bold r:id="rId16"/>
      <p:italic r:id="rId17"/>
      <p:boldItalic r:id="rId18"/>
    </p:embeddedFont>
  </p:embeddedFontLst>
  <p:custDataLst>
    <p:tags r:id="rId19"/>
  </p:custDataLst>
  <p:defaultTex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4C8"/>
    <a:srgbClr val="8BB3CA"/>
    <a:srgbClr val="1482A5"/>
    <a:srgbClr val="DCF1F8"/>
    <a:srgbClr val="A0BEC8"/>
    <a:srgbClr val="666666"/>
    <a:srgbClr val="C8E1C8"/>
    <a:srgbClr val="CCECF8"/>
    <a:srgbClr val="C1E9F7"/>
    <a:srgbClr val="C8EB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3" d="100"/>
          <a:sy n="13" d="100"/>
        </p:scale>
        <p:origin x="524" y="8"/>
      </p:cViewPr>
      <p:guideLst>
        <p:guide orient="horz" pos="10368"/>
        <p:guide pos="13824"/>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font" Target="fonts/font16.fntdata"/><Relationship Id="rId3" Type="http://schemas.openxmlformats.org/officeDocument/2006/relationships/font" Target="fonts/font1.fntdata"/><Relationship Id="rId21" Type="http://schemas.openxmlformats.org/officeDocument/2006/relationships/viewProps" Target="viewProps.xml"/><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1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font" Target="fonts/font13.fntdata"/><Relationship Id="rId23" Type="http://schemas.openxmlformats.org/officeDocument/2006/relationships/tableStyles" Target="tableStyles.xml"/><Relationship Id="rId10" Type="http://schemas.openxmlformats.org/officeDocument/2006/relationships/font" Target="fonts/font8.fntdata"/><Relationship Id="rId19" Type="http://schemas.openxmlformats.org/officeDocument/2006/relationships/tags" Target="tags/tag1.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583363" y="18653125"/>
            <a:ext cx="30724475" cy="8413750"/>
          </a:xfr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832F7583-1F2E-4A0D-89A2-8757FB6C046D}" type="slidenum">
              <a:rPr lang="en-US"/>
              <a:pPr>
                <a:defRPr/>
              </a:pPr>
              <a:t>‹#›</a:t>
            </a:fld>
            <a:endParaRPr lang="en-US"/>
          </a:p>
        </p:txBody>
      </p:sp>
    </p:spTree>
    <p:extLst>
      <p:ext uri="{BB962C8B-B14F-4D97-AF65-F5344CB8AC3E}">
        <p14:creationId xmlns:p14="http://schemas.microsoft.com/office/powerpoint/2010/main" val="339881079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49CBABAE-C7B7-4F8E-A01D-1845599FDD82}" type="slidenum">
              <a:rPr lang="en-US"/>
              <a:pPr>
                <a:defRPr/>
              </a:pPr>
              <a:t>‹#›</a:t>
            </a:fld>
            <a:endParaRPr lang="en-US"/>
          </a:p>
        </p:txBody>
      </p:sp>
    </p:spTree>
    <p:extLst>
      <p:ext uri="{BB962C8B-B14F-4D97-AF65-F5344CB8AC3E}">
        <p14:creationId xmlns:p14="http://schemas.microsoft.com/office/powerpoint/2010/main" val="221416611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3025" y="1319213"/>
            <a:ext cx="9874250" cy="28087638"/>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195513" y="1319213"/>
            <a:ext cx="29475112" cy="28087638"/>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EF7E91C4-4AF7-40C1-B437-FA58F4C898C6}" type="slidenum">
              <a:rPr lang="en-US"/>
              <a:pPr>
                <a:defRPr/>
              </a:pPr>
              <a:t>‹#›</a:t>
            </a:fld>
            <a:endParaRPr lang="en-US"/>
          </a:p>
        </p:txBody>
      </p:sp>
    </p:spTree>
    <p:extLst>
      <p:ext uri="{BB962C8B-B14F-4D97-AF65-F5344CB8AC3E}">
        <p14:creationId xmlns:p14="http://schemas.microsoft.com/office/powerpoint/2010/main" val="215247804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E7C20414-372A-41A8-9C7E-815AA41B1C22}" type="slidenum">
              <a:rPr lang="en-US"/>
              <a:pPr>
                <a:defRPr/>
              </a:pPr>
              <a:t>‹#›</a:t>
            </a:fld>
            <a:endParaRPr lang="en-US"/>
          </a:p>
        </p:txBody>
      </p:sp>
    </p:spTree>
    <p:extLst>
      <p:ext uri="{BB962C8B-B14F-4D97-AF65-F5344CB8AC3E}">
        <p14:creationId xmlns:p14="http://schemas.microsoft.com/office/powerpoint/2010/main" val="298555789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defPPr>
              <a:defRPr kern="1200" smtId="4294967295"/>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F90D1AA-2AB5-4265-A84E-A08A77402E80}" type="slidenum">
              <a:rPr lang="en-US"/>
              <a:pPr>
                <a:defRPr/>
              </a:pPr>
              <a:t>‹#›</a:t>
            </a:fld>
            <a:endParaRPr lang="en-US"/>
          </a:p>
        </p:txBody>
      </p:sp>
    </p:spTree>
    <p:extLst>
      <p:ext uri="{BB962C8B-B14F-4D97-AF65-F5344CB8AC3E}">
        <p14:creationId xmlns:p14="http://schemas.microsoft.com/office/powerpoint/2010/main" val="22547789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2195513" y="7681913"/>
            <a:ext cx="19673888" cy="21724938"/>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7681913"/>
            <a:ext cx="19675475" cy="21724938"/>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2107C36F-0099-4FE0-ACAF-B1039AAFBCD5}" type="slidenum">
              <a:rPr lang="en-US"/>
              <a:pPr>
                <a:defRPr/>
              </a:pPr>
              <a:t>‹#›</a:t>
            </a:fld>
            <a:endParaRPr lang="en-US"/>
          </a:p>
        </p:txBody>
      </p:sp>
    </p:spTree>
    <p:extLst>
      <p:ext uri="{BB962C8B-B14F-4D97-AF65-F5344CB8AC3E}">
        <p14:creationId xmlns:p14="http://schemas.microsoft.com/office/powerpoint/2010/main" val="34450032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8"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8"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30135CE0-8D06-4438-94EA-8ECC994DF412}" type="slidenum">
              <a:rPr lang="en-US"/>
              <a:pPr>
                <a:defRPr/>
              </a:pPr>
              <a:t>‹#›</a:t>
            </a:fld>
            <a:endParaRPr lang="en-US"/>
          </a:p>
        </p:txBody>
      </p:sp>
    </p:spTree>
    <p:extLst>
      <p:ext uri="{BB962C8B-B14F-4D97-AF65-F5344CB8AC3E}">
        <p14:creationId xmlns:p14="http://schemas.microsoft.com/office/powerpoint/2010/main" val="42655058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02464342-44A8-4BF0-82F7-BEF55BE6F5AA}" type="slidenum">
              <a:rPr lang="en-US"/>
              <a:pPr>
                <a:defRPr/>
              </a:pPr>
              <a:t>‹#›</a:t>
            </a:fld>
            <a:endParaRPr lang="en-US"/>
          </a:p>
        </p:txBody>
      </p:sp>
    </p:spTree>
    <p:extLst>
      <p:ext uri="{BB962C8B-B14F-4D97-AF65-F5344CB8AC3E}">
        <p14:creationId xmlns:p14="http://schemas.microsoft.com/office/powerpoint/2010/main" val="169063017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C58F61E3-F1B1-4C93-8E0B-A94AC7364D8E}" type="slidenum">
              <a:rPr lang="en-US"/>
              <a:pPr>
                <a:defRPr/>
              </a:pPr>
              <a:t>‹#›</a:t>
            </a:fld>
            <a:endParaRPr lang="en-US"/>
          </a:p>
        </p:txBody>
      </p:sp>
    </p:spTree>
    <p:extLst>
      <p:ext uri="{BB962C8B-B14F-4D97-AF65-F5344CB8AC3E}">
        <p14:creationId xmlns:p14="http://schemas.microsoft.com/office/powerpoint/2010/main" val="7118903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defPPr>
              <a:defRPr kern="1200" smtId="4294967295"/>
            </a:defPPr>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C0F6AF16-7A4E-4CCF-8238-DA2023A0ED33}" type="slidenum">
              <a:rPr lang="en-US"/>
              <a:pPr>
                <a:defRPr/>
              </a:pPr>
              <a:t>‹#›</a:t>
            </a:fld>
            <a:endParaRPr lang="en-US"/>
          </a:p>
        </p:txBody>
      </p:sp>
    </p:spTree>
    <p:extLst>
      <p:ext uri="{BB962C8B-B14F-4D97-AF65-F5344CB8AC3E}">
        <p14:creationId xmlns:p14="http://schemas.microsoft.com/office/powerpoint/2010/main" val="32279274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2"/>
            <a:ext cx="26335038" cy="2720975"/>
          </a:xfrm>
        </p:spPr>
        <p:txBody>
          <a:bodyPr anchor="b"/>
          <a:lstStyle>
            <a:defPPr>
              <a:defRPr kern="1200" smtId="4294967295"/>
            </a:defPPr>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8" cy="19750088"/>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3" y="25763538"/>
            <a:ext cx="26335038" cy="3862387"/>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56C9C478-6178-4E05-8724-034EA2774309}" type="slidenum">
              <a:rPr lang="en-US"/>
              <a:pPr>
                <a:defRPr/>
              </a:pPr>
              <a:t>‹#›</a:t>
            </a:fld>
            <a:endParaRPr lang="en-US"/>
          </a:p>
        </p:txBody>
      </p:sp>
    </p:spTree>
    <p:extLst>
      <p:ext uri="{BB962C8B-B14F-4D97-AF65-F5344CB8AC3E}">
        <p14:creationId xmlns:p14="http://schemas.microsoft.com/office/powerpoint/2010/main" val="373320334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5513" y="1319213"/>
            <a:ext cx="39501762"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2195513" y="7681913"/>
            <a:ext cx="39501762" cy="21724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5513" y="29978350"/>
            <a:ext cx="1024096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vl1pPr defTabSz="4703763">
              <a:defRPr sz="7200"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997112" y="29978350"/>
            <a:ext cx="1389856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vl1pPr algn="ctr" defTabSz="4703763">
              <a:defRPr sz="7200"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1456312" y="29978350"/>
            <a:ext cx="1024096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vl1pPr algn="r" defTabSz="4703763">
              <a:defRPr sz="7200" smtClean="0">
                <a:latin typeface="Arial" pitchFamily="34" charset="0"/>
              </a:defRPr>
            </a:lvl1pPr>
          </a:lstStyle>
          <a:p>
            <a:pPr>
              <a:defRPr/>
            </a:pPr>
            <a:fld id="{9A1A43B9-AFC3-461A-A4D0-5B0FD2995BC5}" type="slidenum">
              <a:rPr lang="en-US"/>
              <a:pPr>
                <a:defRPr/>
              </a:pPr>
              <a:t>‹#›</a:t>
            </a:fld>
            <a:endParaRPr lang="en-US"/>
          </a:p>
        </p:txBody>
      </p:sp>
      <p:pic>
        <p:nvPicPr>
          <p:cNvPr id="1031" name="New picture"/>
          <p:cNvPicPr/>
          <p:nvPr/>
        </p:nvPicPr>
        <p:blipFill>
          <a:blip r:embed="rId13"/>
          <a:stretch>
            <a:fillRect/>
          </a:stretch>
        </p:blipFill>
        <p:spPr>
          <a:xfrm rot="16200000">
            <a:off x="-11506200" y="16459200"/>
            <a:ext cx="14274800" cy="4368800"/>
          </a:xfrm>
          <a:prstGeom prst="rect">
            <a:avLst/>
          </a:prstGeom>
        </p:spPr>
      </p:pic>
      <p:pic>
        <p:nvPicPr>
          <p:cNvPr id="1032" name="New picture"/>
          <p:cNvPicPr/>
          <p:nvPr/>
        </p:nvPicPr>
        <p:blipFill>
          <a:blip r:embed="rId13"/>
          <a:stretch>
            <a:fillRect/>
          </a:stretch>
        </p:blipFill>
        <p:spPr>
          <a:xfrm rot="5400000">
            <a:off x="41122600" y="16459200"/>
            <a:ext cx="14274800" cy="4368800"/>
          </a:xfrm>
          <a:prstGeom prst="rect">
            <a:avLst/>
          </a:prstGeom>
        </p:spPr>
      </p:pic>
      <p:pic>
        <p:nvPicPr>
          <p:cNvPr id="1033" name="New picture"/>
          <p:cNvPicPr/>
          <p:nvPr/>
        </p:nvPicPr>
        <p:blipFill>
          <a:blip r:embed="rId14"/>
          <a:stretch>
            <a:fillRect/>
          </a:stretch>
        </p:blipFill>
        <p:spPr>
          <a:xfrm>
            <a:off x="6959600" y="33426400"/>
            <a:ext cx="29972000" cy="1549400"/>
          </a:xfrm>
          <a:prstGeom prst="rect">
            <a:avLst/>
          </a:prstGeom>
        </p:spPr>
      </p:pic>
      <p:sp>
        <p:nvSpPr>
          <p:cNvPr id="1034" name="New shape"/>
          <p:cNvSpPr/>
          <p:nvPr/>
        </p:nvSpPr>
        <p:spPr>
          <a:xfrm>
            <a:off x="69596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intuitivecerulean  Size: 48x36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4703763" rtl="0" eaLnBrk="0" fontAlgn="base" hangingPunct="0">
        <a:spcBef>
          <a:spcPct val="0"/>
        </a:spcBef>
        <a:spcAft>
          <a:spcPct val="0"/>
        </a:spcAft>
        <a:defRPr sz="22700">
          <a:solidFill>
            <a:schemeClr val="tx2"/>
          </a:solidFill>
          <a:latin typeface="+mj-lt"/>
          <a:ea typeface="+mj-ea"/>
          <a:cs typeface="+mj-cs"/>
        </a:defRPr>
      </a:lvl1pPr>
      <a:lvl2pPr algn="ctr" defTabSz="4703763" rtl="0" eaLnBrk="0" fontAlgn="base" hangingPunct="0">
        <a:spcBef>
          <a:spcPct val="0"/>
        </a:spcBef>
        <a:spcAft>
          <a:spcPct val="0"/>
        </a:spcAft>
        <a:defRPr sz="22700">
          <a:solidFill>
            <a:schemeClr val="tx2"/>
          </a:solidFill>
          <a:latin typeface="Arial" pitchFamily="34" charset="0"/>
        </a:defRPr>
      </a:lvl2pPr>
      <a:lvl3pPr algn="ctr" defTabSz="4703763" rtl="0" eaLnBrk="0" fontAlgn="base" hangingPunct="0">
        <a:spcBef>
          <a:spcPct val="0"/>
        </a:spcBef>
        <a:spcAft>
          <a:spcPct val="0"/>
        </a:spcAft>
        <a:defRPr sz="22700">
          <a:solidFill>
            <a:schemeClr val="tx2"/>
          </a:solidFill>
          <a:latin typeface="Arial" pitchFamily="34" charset="0"/>
        </a:defRPr>
      </a:lvl3pPr>
      <a:lvl4pPr algn="ctr" defTabSz="4703763" rtl="0" eaLnBrk="0" fontAlgn="base" hangingPunct="0">
        <a:spcBef>
          <a:spcPct val="0"/>
        </a:spcBef>
        <a:spcAft>
          <a:spcPct val="0"/>
        </a:spcAft>
        <a:defRPr sz="22700">
          <a:solidFill>
            <a:schemeClr val="tx2"/>
          </a:solidFill>
          <a:latin typeface="Arial" pitchFamily="34" charset="0"/>
        </a:defRPr>
      </a:lvl4pPr>
      <a:lvl5pPr algn="ctr" defTabSz="4703763" rtl="0" eaLnBrk="0" fontAlgn="base" hangingPunct="0">
        <a:spcBef>
          <a:spcPct val="0"/>
        </a:spcBef>
        <a:spcAft>
          <a:spcPct val="0"/>
        </a:spcAft>
        <a:defRPr sz="22700">
          <a:solidFill>
            <a:schemeClr val="tx2"/>
          </a:solidFill>
          <a:latin typeface="Arial" pitchFamily="34" charset="0"/>
        </a:defRPr>
      </a:lvl5pPr>
      <a:lvl6pPr marL="457200" algn="ctr" defTabSz="4703763" rtl="0" fontAlgn="base">
        <a:spcBef>
          <a:spcPct val="0"/>
        </a:spcBef>
        <a:spcAft>
          <a:spcPct val="0"/>
        </a:spcAft>
        <a:defRPr sz="22700">
          <a:solidFill>
            <a:schemeClr val="tx2"/>
          </a:solidFill>
          <a:latin typeface="Arial" pitchFamily="34" charset="0"/>
        </a:defRPr>
      </a:lvl6pPr>
      <a:lvl7pPr marL="914400" algn="ctr" defTabSz="4703763" rtl="0" fontAlgn="base">
        <a:spcBef>
          <a:spcPct val="0"/>
        </a:spcBef>
        <a:spcAft>
          <a:spcPct val="0"/>
        </a:spcAft>
        <a:defRPr sz="22700">
          <a:solidFill>
            <a:schemeClr val="tx2"/>
          </a:solidFill>
          <a:latin typeface="Arial" pitchFamily="34" charset="0"/>
        </a:defRPr>
      </a:lvl7pPr>
      <a:lvl8pPr marL="1371600" algn="ctr" defTabSz="4703763" rtl="0" fontAlgn="base">
        <a:spcBef>
          <a:spcPct val="0"/>
        </a:spcBef>
        <a:spcAft>
          <a:spcPct val="0"/>
        </a:spcAft>
        <a:defRPr sz="22700">
          <a:solidFill>
            <a:schemeClr val="tx2"/>
          </a:solidFill>
          <a:latin typeface="Arial" pitchFamily="34" charset="0"/>
        </a:defRPr>
      </a:lvl8pPr>
      <a:lvl9pPr marL="1828800" algn="ctr" defTabSz="4703763" rtl="0" fontAlgn="base">
        <a:spcBef>
          <a:spcPct val="0"/>
        </a:spcBef>
        <a:spcAft>
          <a:spcPct val="0"/>
        </a:spcAft>
        <a:defRPr sz="22700">
          <a:solidFill>
            <a:schemeClr val="tx2"/>
          </a:solidFill>
          <a:latin typeface="Arial" pitchFamily="34" charset="0"/>
        </a:defRPr>
      </a:lvl9pPr>
    </p:titleStyle>
    <p:bodyStyle>
      <a:defPPr>
        <a:defRPr kern="1200" smtId="4294967295"/>
      </a:defPPr>
      <a:lvl1pPr marL="1765300" indent="-1765300" algn="l" defTabSz="4703763" rtl="0" eaLnBrk="0" fontAlgn="base" hangingPunct="0">
        <a:spcBef>
          <a:spcPct val="20000"/>
        </a:spcBef>
        <a:spcAft>
          <a:spcPct val="0"/>
        </a:spcAft>
        <a:buChar char="•"/>
        <a:defRPr sz="16500">
          <a:solidFill>
            <a:schemeClr val="tx1"/>
          </a:solidFill>
          <a:latin typeface="+mn-lt"/>
          <a:ea typeface="+mn-ea"/>
          <a:cs typeface="+mn-cs"/>
        </a:defRPr>
      </a:lvl1pPr>
      <a:lvl2pPr marL="3822700" indent="-1471613" algn="l" defTabSz="4703763" rtl="0" eaLnBrk="0" fontAlgn="base" hangingPunct="0">
        <a:spcBef>
          <a:spcPct val="20000"/>
        </a:spcBef>
        <a:spcAft>
          <a:spcPct val="0"/>
        </a:spcAft>
        <a:buChar char="–"/>
        <a:defRPr sz="14400">
          <a:solidFill>
            <a:schemeClr val="tx1"/>
          </a:solidFill>
          <a:latin typeface="+mn-lt"/>
        </a:defRPr>
      </a:lvl2pPr>
      <a:lvl3pPr marL="5880100" indent="-1176338" algn="l" defTabSz="4703763" rtl="0" eaLnBrk="0" fontAlgn="base" hangingPunct="0">
        <a:spcBef>
          <a:spcPct val="20000"/>
        </a:spcBef>
        <a:spcAft>
          <a:spcPct val="0"/>
        </a:spcAft>
        <a:buChar char="•"/>
        <a:defRPr sz="12300">
          <a:solidFill>
            <a:schemeClr val="tx1"/>
          </a:solidFill>
          <a:latin typeface="+mn-lt"/>
        </a:defRPr>
      </a:lvl3pPr>
      <a:lvl4pPr marL="8229600" indent="-1176338" algn="l" defTabSz="4703763" rtl="0" eaLnBrk="0" fontAlgn="base" hangingPunct="0">
        <a:spcBef>
          <a:spcPct val="20000"/>
        </a:spcBef>
        <a:spcAft>
          <a:spcPct val="0"/>
        </a:spcAft>
        <a:buChar char="–"/>
        <a:defRPr sz="10400">
          <a:solidFill>
            <a:schemeClr val="tx1"/>
          </a:solidFill>
          <a:latin typeface="+mn-lt"/>
        </a:defRPr>
      </a:lvl4pPr>
      <a:lvl5pPr marL="10580688" indent="-1174750" algn="l" defTabSz="4703763" rtl="0" eaLnBrk="0" fontAlgn="base" hangingPunct="0">
        <a:spcBef>
          <a:spcPct val="20000"/>
        </a:spcBef>
        <a:spcAft>
          <a:spcPct val="0"/>
        </a:spcAft>
        <a:buChar char="»"/>
        <a:defRPr sz="10400">
          <a:solidFill>
            <a:schemeClr val="tx1"/>
          </a:solidFill>
          <a:latin typeface="+mn-lt"/>
        </a:defRPr>
      </a:lvl5pPr>
      <a:lvl6pPr marL="11037888" indent="-1174750" algn="l" defTabSz="4703763" rtl="0" fontAlgn="base">
        <a:spcBef>
          <a:spcPct val="20000"/>
        </a:spcBef>
        <a:spcAft>
          <a:spcPct val="0"/>
        </a:spcAft>
        <a:buChar char="»"/>
        <a:defRPr sz="10400">
          <a:solidFill>
            <a:schemeClr val="tx1"/>
          </a:solidFill>
          <a:latin typeface="+mn-lt"/>
        </a:defRPr>
      </a:lvl6pPr>
      <a:lvl7pPr marL="11495088" indent="-1174750" algn="l" defTabSz="4703763" rtl="0" fontAlgn="base">
        <a:spcBef>
          <a:spcPct val="20000"/>
        </a:spcBef>
        <a:spcAft>
          <a:spcPct val="0"/>
        </a:spcAft>
        <a:buChar char="»"/>
        <a:defRPr sz="10400">
          <a:solidFill>
            <a:schemeClr val="tx1"/>
          </a:solidFill>
          <a:latin typeface="+mn-lt"/>
        </a:defRPr>
      </a:lvl7pPr>
      <a:lvl8pPr marL="11952288" indent="-1174750" algn="l" defTabSz="4703763" rtl="0" fontAlgn="base">
        <a:spcBef>
          <a:spcPct val="20000"/>
        </a:spcBef>
        <a:spcAft>
          <a:spcPct val="0"/>
        </a:spcAft>
        <a:buChar char="»"/>
        <a:defRPr sz="10400">
          <a:solidFill>
            <a:schemeClr val="tx1"/>
          </a:solidFill>
          <a:latin typeface="+mn-lt"/>
        </a:defRPr>
      </a:lvl8pPr>
      <a:lvl9pPr marL="12409488" indent="-1174750" algn="l" defTabSz="4703763" rtl="0" fontAlgn="base">
        <a:spcBef>
          <a:spcPct val="20000"/>
        </a:spcBef>
        <a:spcAft>
          <a:spcPct val="0"/>
        </a:spcAft>
        <a:buChar char="»"/>
        <a:defRPr sz="10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DCF1F8"/>
            </a:gs>
            <a:gs pos="100000">
              <a:srgbClr val="FFFFFF"/>
            </a:gs>
          </a:gsLst>
          <a:lin ang="16200000" scaled="0"/>
        </a:gradFill>
        <a:effectLst/>
      </p:bgPr>
    </p:bg>
    <p:spTree>
      <p:nvGrpSpPr>
        <p:cNvPr id="1" name=""/>
        <p:cNvGrpSpPr/>
        <p:nvPr/>
      </p:nvGrpSpPr>
      <p:grpSpPr>
        <a:xfrm>
          <a:off x="0" y="0"/>
          <a:ext cx="0" cy="0"/>
          <a:chOff x="0" y="0"/>
          <a:chExt cx="0" cy="0"/>
        </a:xfrm>
      </p:grpSpPr>
      <p:sp>
        <p:nvSpPr>
          <p:cNvPr id="18" name="TextBox 19">
            <a:extLst>
              <a:ext uri="{FF2B5EF4-FFF2-40B4-BE49-F238E27FC236}">
                <a16:creationId xmlns:a16="http://schemas.microsoft.com/office/drawing/2014/main" id="{660D2150-C4B6-4E14-B13B-A9330CA0275C}"/>
              </a:ext>
            </a:extLst>
          </p:cNvPr>
          <p:cNvSpPr txBox="1">
            <a:spLocks noChangeArrowheads="1"/>
          </p:cNvSpPr>
          <p:nvPr/>
        </p:nvSpPr>
        <p:spPr bwMode="auto">
          <a:xfrm>
            <a:off x="593678" y="8068541"/>
            <a:ext cx="9601200" cy="46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2400" dirty="0"/>
              <a:t>Put your text here</a:t>
            </a:r>
          </a:p>
        </p:txBody>
      </p:sp>
      <p:grpSp>
        <p:nvGrpSpPr>
          <p:cNvPr id="12" name="Grupa 11">
            <a:extLst>
              <a:ext uri="{FF2B5EF4-FFF2-40B4-BE49-F238E27FC236}">
                <a16:creationId xmlns:a16="http://schemas.microsoft.com/office/drawing/2014/main" id="{D5D92BDF-4C5A-4B7F-A0A7-36A0C814718A}"/>
              </a:ext>
            </a:extLst>
          </p:cNvPr>
          <p:cNvGrpSpPr/>
          <p:nvPr/>
        </p:nvGrpSpPr>
        <p:grpSpPr>
          <a:xfrm>
            <a:off x="14583838" y="9902991"/>
            <a:ext cx="14067361" cy="4344852"/>
            <a:chOff x="11633200" y="9902991"/>
            <a:chExt cx="9601200" cy="3517725"/>
          </a:xfrm>
        </p:grpSpPr>
        <p:sp>
          <p:nvSpPr>
            <p:cNvPr id="20" name="TextBox 19">
              <a:extLst>
                <a:ext uri="{FF2B5EF4-FFF2-40B4-BE49-F238E27FC236}">
                  <a16:creationId xmlns:a16="http://schemas.microsoft.com/office/drawing/2014/main" id="{9BF71E88-A0A1-440B-ABF9-DBF8076C9D49}"/>
                </a:ext>
              </a:extLst>
            </p:cNvPr>
            <p:cNvSpPr txBox="1">
              <a:spLocks noChangeArrowheads="1"/>
            </p:cNvSpPr>
            <p:nvPr/>
          </p:nvSpPr>
          <p:spPr bwMode="auto">
            <a:xfrm>
              <a:off x="11633200" y="11112414"/>
              <a:ext cx="9601200" cy="230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r>
                <a:rPr lang="en-US" sz="2400" dirty="0"/>
                <a:t>Put your text here</a:t>
              </a:r>
              <a:endParaRPr lang="en-GB" sz="2400" dirty="0"/>
            </a:p>
            <a:p>
              <a:endParaRPr lang="en-US" sz="2400" dirty="0"/>
            </a:p>
            <a:p>
              <a:endParaRPr lang="en-US" sz="2400" dirty="0"/>
            </a:p>
            <a:p>
              <a:endParaRPr lang="en-US" sz="2400" dirty="0"/>
            </a:p>
            <a:p>
              <a:endParaRPr lang="en-GB" sz="2400" dirty="0"/>
            </a:p>
            <a:p>
              <a:endParaRPr lang="en-US" sz="2400" dirty="0"/>
            </a:p>
          </p:txBody>
        </p:sp>
        <p:sp>
          <p:nvSpPr>
            <p:cNvPr id="21" name="Rectangle 10">
              <a:extLst>
                <a:ext uri="{FF2B5EF4-FFF2-40B4-BE49-F238E27FC236}">
                  <a16:creationId xmlns:a16="http://schemas.microsoft.com/office/drawing/2014/main" id="{D199CE64-341D-4865-BAC0-9C2B0065BF53}"/>
                </a:ext>
              </a:extLst>
            </p:cNvPr>
            <p:cNvSpPr>
              <a:spLocks noChangeArrowheads="1"/>
            </p:cNvSpPr>
            <p:nvPr/>
          </p:nvSpPr>
          <p:spPr bwMode="auto">
            <a:xfrm>
              <a:off x="11633200" y="9902991"/>
              <a:ext cx="9601200" cy="873301"/>
            </a:xfrm>
            <a:prstGeom prst="rect">
              <a:avLst/>
            </a:prstGeom>
            <a:solidFill>
              <a:srgbClr val="A0BEC8"/>
            </a:solidFill>
            <a:ln w="12700">
              <a:noFill/>
              <a:miter lim="800000"/>
            </a:ln>
          </p:spPr>
          <p:txBody>
            <a:bodyPr wrap="none" lIns="274320" tIns="73152" rIns="274320" bIns="68563" anchor="ctr" anchorCtr="0"/>
            <a:lstStyle>
              <a:defPPr>
                <a:defRPr kern="1200" smtId="4294967295"/>
              </a:defPPr>
            </a:lstStyle>
            <a:p>
              <a:pPr algn="ctr" defTabSz="4702588">
                <a:defRPr/>
              </a:pPr>
              <a:r>
                <a:rPr lang="en-US" sz="3600" b="1" dirty="0">
                  <a:solidFill>
                    <a:schemeClr val="bg1"/>
                  </a:solidFill>
                  <a:latin typeface="Nunito" panose="00000500000000000000" pitchFamily="2" charset="0"/>
                </a:rPr>
                <a:t>Methodology</a:t>
              </a:r>
            </a:p>
          </p:txBody>
        </p:sp>
      </p:grpSp>
      <p:grpSp>
        <p:nvGrpSpPr>
          <p:cNvPr id="11" name="Grupa 10">
            <a:extLst>
              <a:ext uri="{FF2B5EF4-FFF2-40B4-BE49-F238E27FC236}">
                <a16:creationId xmlns:a16="http://schemas.microsoft.com/office/drawing/2014/main" id="{3AE89FA8-0184-46A3-8AB7-A8D600ED3578}"/>
              </a:ext>
            </a:extLst>
          </p:cNvPr>
          <p:cNvGrpSpPr/>
          <p:nvPr/>
        </p:nvGrpSpPr>
        <p:grpSpPr>
          <a:xfrm>
            <a:off x="29617168" y="9840390"/>
            <a:ext cx="13207232" cy="1852517"/>
            <a:chOff x="22656802" y="9840391"/>
            <a:chExt cx="9651124" cy="1619454"/>
          </a:xfrm>
        </p:grpSpPr>
        <p:sp>
          <p:nvSpPr>
            <p:cNvPr id="22" name="TextBox 19">
              <a:extLst>
                <a:ext uri="{FF2B5EF4-FFF2-40B4-BE49-F238E27FC236}">
                  <a16:creationId xmlns:a16="http://schemas.microsoft.com/office/drawing/2014/main" id="{62B2D60D-B2E1-4903-BD59-716F7CEA0668}"/>
                </a:ext>
              </a:extLst>
            </p:cNvPr>
            <p:cNvSpPr txBox="1">
              <a:spLocks noChangeArrowheads="1"/>
            </p:cNvSpPr>
            <p:nvPr/>
          </p:nvSpPr>
          <p:spPr bwMode="auto">
            <a:xfrm>
              <a:off x="22706726" y="10998202"/>
              <a:ext cx="9601200" cy="46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r>
                <a:rPr lang="en-US" sz="2400" dirty="0">
                  <a:latin typeface="Open Sans" panose="020B0606030504020204" pitchFamily="34" charset="0"/>
                  <a:ea typeface="Open Sans" panose="020B0606030504020204" pitchFamily="34" charset="0"/>
                  <a:cs typeface="Open Sans" panose="020B0606030504020204" pitchFamily="34" charset="0"/>
                </a:rPr>
                <a:t>Put your text here</a:t>
              </a:r>
            </a:p>
          </p:txBody>
        </p:sp>
        <p:sp>
          <p:nvSpPr>
            <p:cNvPr id="23" name="Rectangle 10">
              <a:extLst>
                <a:ext uri="{FF2B5EF4-FFF2-40B4-BE49-F238E27FC236}">
                  <a16:creationId xmlns:a16="http://schemas.microsoft.com/office/drawing/2014/main" id="{649B2B52-1DC3-4E00-AA81-9A9BDF50D0C9}"/>
                </a:ext>
              </a:extLst>
            </p:cNvPr>
            <p:cNvSpPr>
              <a:spLocks noChangeArrowheads="1"/>
            </p:cNvSpPr>
            <p:nvPr/>
          </p:nvSpPr>
          <p:spPr bwMode="auto">
            <a:xfrm>
              <a:off x="22656802" y="9840391"/>
              <a:ext cx="9601200" cy="873301"/>
            </a:xfrm>
            <a:prstGeom prst="rect">
              <a:avLst/>
            </a:prstGeom>
            <a:solidFill>
              <a:srgbClr val="A0BEC8"/>
            </a:solidFill>
            <a:ln w="12700">
              <a:noFill/>
              <a:miter lim="800000"/>
            </a:ln>
          </p:spPr>
          <p:txBody>
            <a:bodyPr wrap="none" lIns="274320" tIns="73152" rIns="274320" bIns="68563" anchor="ctr" anchorCtr="0"/>
            <a:lstStyle>
              <a:defPPr>
                <a:defRPr kern="1200" smtId="4294967295"/>
              </a:defPPr>
            </a:lstStyle>
            <a:p>
              <a:pPr algn="ctr" defTabSz="4702588">
                <a:defRPr/>
              </a:pPr>
              <a:r>
                <a:rPr lang="en-US" sz="3600" b="1" dirty="0">
                  <a:solidFill>
                    <a:schemeClr val="bg1"/>
                  </a:solidFill>
                  <a:latin typeface="Nunito" panose="00000500000000000000" pitchFamily="2" charset="0"/>
                </a:rPr>
                <a:t>Methods and  Tools </a:t>
              </a:r>
            </a:p>
          </p:txBody>
        </p:sp>
      </p:grpSp>
      <p:grpSp>
        <p:nvGrpSpPr>
          <p:cNvPr id="9" name="Grupa 8">
            <a:extLst>
              <a:ext uri="{FF2B5EF4-FFF2-40B4-BE49-F238E27FC236}">
                <a16:creationId xmlns:a16="http://schemas.microsoft.com/office/drawing/2014/main" id="{013A0CA2-125E-400A-A5EA-2EA4524975C8}"/>
              </a:ext>
            </a:extLst>
          </p:cNvPr>
          <p:cNvGrpSpPr/>
          <p:nvPr/>
        </p:nvGrpSpPr>
        <p:grpSpPr>
          <a:xfrm>
            <a:off x="29565599" y="21431422"/>
            <a:ext cx="13637709" cy="3853276"/>
            <a:chOff x="632792" y="26593800"/>
            <a:chExt cx="9637643" cy="2645830"/>
          </a:xfrm>
        </p:grpSpPr>
        <p:sp>
          <p:nvSpPr>
            <p:cNvPr id="24" name="TextBox 19">
              <a:extLst>
                <a:ext uri="{FF2B5EF4-FFF2-40B4-BE49-F238E27FC236}">
                  <a16:creationId xmlns:a16="http://schemas.microsoft.com/office/drawing/2014/main" id="{E26A9AEA-EC62-46B3-990F-8C6758BC775D}"/>
                </a:ext>
              </a:extLst>
            </p:cNvPr>
            <p:cNvSpPr txBox="1">
              <a:spLocks noChangeArrowheads="1"/>
            </p:cNvSpPr>
            <p:nvPr/>
          </p:nvSpPr>
          <p:spPr bwMode="auto">
            <a:xfrm>
              <a:off x="669235" y="28408655"/>
              <a:ext cx="9601200" cy="83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2400" dirty="0"/>
                <a:t>Put your text here</a:t>
              </a:r>
            </a:p>
            <a:p>
              <a:endParaRPr lang="en-US" sz="2400" dirty="0"/>
            </a:p>
          </p:txBody>
        </p:sp>
        <p:sp>
          <p:nvSpPr>
            <p:cNvPr id="25" name="Rectangle 10">
              <a:extLst>
                <a:ext uri="{FF2B5EF4-FFF2-40B4-BE49-F238E27FC236}">
                  <a16:creationId xmlns:a16="http://schemas.microsoft.com/office/drawing/2014/main" id="{3134479B-87AD-48CB-BE42-1B7030F3B1C7}"/>
                </a:ext>
              </a:extLst>
            </p:cNvPr>
            <p:cNvSpPr>
              <a:spLocks noChangeArrowheads="1"/>
            </p:cNvSpPr>
            <p:nvPr/>
          </p:nvSpPr>
          <p:spPr bwMode="auto">
            <a:xfrm>
              <a:off x="632792" y="26593800"/>
              <a:ext cx="9601200" cy="873301"/>
            </a:xfrm>
            <a:prstGeom prst="rect">
              <a:avLst/>
            </a:prstGeom>
            <a:solidFill>
              <a:srgbClr val="A0BEC8"/>
            </a:solidFill>
            <a:ln w="12700">
              <a:noFill/>
              <a:miter lim="800000"/>
            </a:ln>
          </p:spPr>
          <p:txBody>
            <a:bodyPr wrap="none" lIns="274320" tIns="73152" rIns="274320" bIns="68563" anchor="ctr" anchorCtr="0"/>
            <a:lstStyle>
              <a:defPPr>
                <a:defRPr kern="1200" smtId="4294967295"/>
              </a:defPPr>
            </a:lstStyle>
            <a:p>
              <a:pPr algn="ctr" defTabSz="4702588">
                <a:defRPr/>
              </a:pPr>
              <a:r>
                <a:rPr lang="en-US" sz="3600" b="1" dirty="0">
                  <a:solidFill>
                    <a:schemeClr val="bg1"/>
                  </a:solidFill>
                  <a:latin typeface="Nunito" panose="00000500000000000000" pitchFamily="2" charset="0"/>
                </a:rPr>
                <a:t>Conclusion</a:t>
              </a:r>
            </a:p>
          </p:txBody>
        </p:sp>
      </p:grpSp>
      <p:grpSp>
        <p:nvGrpSpPr>
          <p:cNvPr id="13" name="Grupa 12">
            <a:extLst>
              <a:ext uri="{FF2B5EF4-FFF2-40B4-BE49-F238E27FC236}">
                <a16:creationId xmlns:a16="http://schemas.microsoft.com/office/drawing/2014/main" id="{538C0151-1928-4308-9379-3ACE657C55A4}"/>
              </a:ext>
            </a:extLst>
          </p:cNvPr>
          <p:cNvGrpSpPr/>
          <p:nvPr/>
        </p:nvGrpSpPr>
        <p:grpSpPr>
          <a:xfrm>
            <a:off x="669234" y="9902989"/>
            <a:ext cx="13536480" cy="2148585"/>
            <a:chOff x="546424" y="9902990"/>
            <a:chExt cx="9664377" cy="1681006"/>
          </a:xfrm>
        </p:grpSpPr>
        <p:sp>
          <p:nvSpPr>
            <p:cNvPr id="19" name="Rectangle 10">
              <a:extLst>
                <a:ext uri="{FF2B5EF4-FFF2-40B4-BE49-F238E27FC236}">
                  <a16:creationId xmlns:a16="http://schemas.microsoft.com/office/drawing/2014/main" id="{56B51769-050A-4089-A605-7F5F55540FEF}"/>
                </a:ext>
              </a:extLst>
            </p:cNvPr>
            <p:cNvSpPr>
              <a:spLocks noChangeArrowheads="1"/>
            </p:cNvSpPr>
            <p:nvPr/>
          </p:nvSpPr>
          <p:spPr bwMode="auto">
            <a:xfrm>
              <a:off x="546424" y="9902990"/>
              <a:ext cx="9601200" cy="873301"/>
            </a:xfrm>
            <a:prstGeom prst="rect">
              <a:avLst/>
            </a:prstGeom>
            <a:solidFill>
              <a:srgbClr val="A0BEC8"/>
            </a:solidFill>
            <a:ln w="12700">
              <a:noFill/>
              <a:miter lim="800000"/>
            </a:ln>
          </p:spPr>
          <p:txBody>
            <a:bodyPr wrap="none" lIns="274320" tIns="73152" rIns="274320" bIns="68563" anchor="ctr" anchorCtr="0"/>
            <a:lstStyle>
              <a:defPPr>
                <a:defRPr kern="1200" smtId="4294967295"/>
              </a:defPPr>
            </a:lstStyle>
            <a:p>
              <a:pPr algn="ctr" defTabSz="4702588">
                <a:defRPr/>
              </a:pPr>
              <a:r>
                <a:rPr lang="en-US" sz="3600" b="1" dirty="0">
                  <a:solidFill>
                    <a:schemeClr val="bg1"/>
                  </a:solidFill>
                  <a:latin typeface="Nunito" panose="00000500000000000000" pitchFamily="2" charset="0"/>
                </a:rPr>
                <a:t>Abstract</a:t>
              </a:r>
            </a:p>
          </p:txBody>
        </p:sp>
        <p:sp>
          <p:nvSpPr>
            <p:cNvPr id="26" name="TextBox 19">
              <a:extLst>
                <a:ext uri="{FF2B5EF4-FFF2-40B4-BE49-F238E27FC236}">
                  <a16:creationId xmlns:a16="http://schemas.microsoft.com/office/drawing/2014/main" id="{08B27C09-FD47-44CE-8AD0-B239C49C4F5D}"/>
                </a:ext>
              </a:extLst>
            </p:cNvPr>
            <p:cNvSpPr txBox="1">
              <a:spLocks noChangeArrowheads="1"/>
            </p:cNvSpPr>
            <p:nvPr/>
          </p:nvSpPr>
          <p:spPr bwMode="auto">
            <a:xfrm>
              <a:off x="609601" y="11122353"/>
              <a:ext cx="9601200" cy="46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2400" dirty="0"/>
                <a:t>Put your text here</a:t>
              </a:r>
            </a:p>
          </p:txBody>
        </p:sp>
      </p:grpSp>
      <p:sp>
        <p:nvSpPr>
          <p:cNvPr id="27" name="Rectangle 10">
            <a:extLst>
              <a:ext uri="{FF2B5EF4-FFF2-40B4-BE49-F238E27FC236}">
                <a16:creationId xmlns:a16="http://schemas.microsoft.com/office/drawing/2014/main" id="{98D14DB5-1AFE-4838-B666-0B2184BF559F}"/>
              </a:ext>
            </a:extLst>
          </p:cNvPr>
          <p:cNvSpPr>
            <a:spLocks noChangeArrowheads="1"/>
          </p:cNvSpPr>
          <p:nvPr/>
        </p:nvSpPr>
        <p:spPr bwMode="auto">
          <a:xfrm>
            <a:off x="546424" y="6774937"/>
            <a:ext cx="9601200" cy="873301"/>
          </a:xfrm>
          <a:prstGeom prst="rect">
            <a:avLst/>
          </a:prstGeom>
          <a:solidFill>
            <a:srgbClr val="A0BEC8"/>
          </a:solidFill>
          <a:ln w="12700">
            <a:noFill/>
            <a:miter lim="800000"/>
          </a:ln>
        </p:spPr>
        <p:txBody>
          <a:bodyPr wrap="none" lIns="274320" tIns="73152" rIns="274320" bIns="68563" anchor="ctr" anchorCtr="0"/>
          <a:lstStyle>
            <a:defPPr>
              <a:defRPr kern="1200" smtId="4294967295"/>
            </a:defPPr>
          </a:lstStyle>
          <a:p>
            <a:pPr algn="ctr" defTabSz="4702588">
              <a:defRPr/>
            </a:pPr>
            <a:r>
              <a:rPr lang="en-US" sz="3600" b="1" dirty="0">
                <a:solidFill>
                  <a:schemeClr val="bg1"/>
                </a:solidFill>
                <a:latin typeface="Nunito" panose="00000500000000000000" pitchFamily="2" charset="0"/>
              </a:rPr>
              <a:t>Introduction</a:t>
            </a:r>
          </a:p>
        </p:txBody>
      </p:sp>
      <p:sp>
        <p:nvSpPr>
          <p:cNvPr id="30" name="TextBox 19">
            <a:extLst>
              <a:ext uri="{FF2B5EF4-FFF2-40B4-BE49-F238E27FC236}">
                <a16:creationId xmlns:a16="http://schemas.microsoft.com/office/drawing/2014/main" id="{418E6029-BC8D-48A6-B73A-6AF8EE0DED0C}"/>
              </a:ext>
            </a:extLst>
          </p:cNvPr>
          <p:cNvSpPr txBox="1">
            <a:spLocks noChangeArrowheads="1"/>
          </p:cNvSpPr>
          <p:nvPr/>
        </p:nvSpPr>
        <p:spPr bwMode="auto">
          <a:xfrm>
            <a:off x="687891" y="23644261"/>
            <a:ext cx="9601200" cy="46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US" sz="2400" dirty="0"/>
              <a:t>Put your text here</a:t>
            </a:r>
          </a:p>
        </p:txBody>
      </p:sp>
      <p:sp>
        <p:nvSpPr>
          <p:cNvPr id="31" name="Rectangle 10">
            <a:extLst>
              <a:ext uri="{FF2B5EF4-FFF2-40B4-BE49-F238E27FC236}">
                <a16:creationId xmlns:a16="http://schemas.microsoft.com/office/drawing/2014/main" id="{6127A719-505A-4C44-8032-B19C962A0648}"/>
              </a:ext>
            </a:extLst>
          </p:cNvPr>
          <p:cNvSpPr>
            <a:spLocks noChangeArrowheads="1"/>
          </p:cNvSpPr>
          <p:nvPr/>
        </p:nvSpPr>
        <p:spPr bwMode="auto">
          <a:xfrm>
            <a:off x="687890" y="21507712"/>
            <a:ext cx="12981550" cy="1113138"/>
          </a:xfrm>
          <a:prstGeom prst="rect">
            <a:avLst/>
          </a:prstGeom>
          <a:solidFill>
            <a:srgbClr val="A0BEC8"/>
          </a:solidFill>
          <a:ln w="12700">
            <a:noFill/>
            <a:miter lim="800000"/>
          </a:ln>
        </p:spPr>
        <p:txBody>
          <a:bodyPr wrap="none" lIns="274320" tIns="73152" rIns="274320" bIns="68563" anchor="ctr" anchorCtr="0"/>
          <a:lstStyle>
            <a:defPPr>
              <a:defRPr kern="1200" smtId="4294967295"/>
            </a:defPPr>
          </a:lstStyle>
          <a:p>
            <a:pPr algn="ctr" defTabSz="4702588">
              <a:defRPr/>
            </a:pPr>
            <a:r>
              <a:rPr lang="en-US" sz="3600" b="1" dirty="0">
                <a:solidFill>
                  <a:schemeClr val="bg1"/>
                </a:solidFill>
                <a:latin typeface="Nunito" panose="00000500000000000000" pitchFamily="2" charset="0"/>
              </a:rPr>
              <a:t>Results</a:t>
            </a:r>
          </a:p>
        </p:txBody>
      </p:sp>
      <p:cxnSp>
        <p:nvCxnSpPr>
          <p:cNvPr id="3" name="Łącznik prosty 2">
            <a:extLst>
              <a:ext uri="{FF2B5EF4-FFF2-40B4-BE49-F238E27FC236}">
                <a16:creationId xmlns:a16="http://schemas.microsoft.com/office/drawing/2014/main" id="{B82EA92B-6DF5-43B5-95A7-92269E40E00F}"/>
              </a:ext>
            </a:extLst>
          </p:cNvPr>
          <p:cNvCxnSpPr/>
          <p:nvPr/>
        </p:nvCxnSpPr>
        <p:spPr bwMode="auto">
          <a:xfrm>
            <a:off x="593678" y="9372600"/>
            <a:ext cx="42230722" cy="0"/>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grpSp>
        <p:nvGrpSpPr>
          <p:cNvPr id="4" name="Grupa 3">
            <a:extLst>
              <a:ext uri="{FF2B5EF4-FFF2-40B4-BE49-F238E27FC236}">
                <a16:creationId xmlns:a16="http://schemas.microsoft.com/office/drawing/2014/main" id="{ED0B2860-EC5D-4BA4-92D7-4F6D22B96907}"/>
              </a:ext>
            </a:extLst>
          </p:cNvPr>
          <p:cNvGrpSpPr/>
          <p:nvPr/>
        </p:nvGrpSpPr>
        <p:grpSpPr>
          <a:xfrm>
            <a:off x="1594891" y="342939"/>
            <a:ext cx="42123821" cy="5528969"/>
            <a:chOff x="1500677" y="346954"/>
            <a:chExt cx="42123821" cy="5528969"/>
          </a:xfrm>
        </p:grpSpPr>
        <p:sp>
          <p:nvSpPr>
            <p:cNvPr id="2050" name="Rectangle 6"/>
            <p:cNvSpPr>
              <a:spLocks noChangeArrowheads="1"/>
            </p:cNvSpPr>
            <p:nvPr/>
          </p:nvSpPr>
          <p:spPr bwMode="auto">
            <a:xfrm>
              <a:off x="3281423" y="346954"/>
              <a:ext cx="38387279" cy="5528969"/>
            </a:xfrm>
            <a:prstGeom prst="rect">
              <a:avLst/>
            </a:prstGeom>
            <a:solidFill>
              <a:srgbClr val="8EB4C8"/>
            </a:solidFill>
            <a:ln w="9525">
              <a:noFill/>
              <a:miter lim="800000"/>
            </a:ln>
            <a:effectLst/>
          </p:spPr>
          <p:txBody>
            <a:bodyPr lIns="137160" tIns="68580" rIns="137160" bIns="68580" anchor="ctr"/>
            <a:lstStyle>
              <a:defPPr>
                <a:defRPr kern="1200" smtId="4294967295"/>
              </a:defPPr>
            </a:lstStyle>
            <a:p>
              <a:pPr algn="ctr" defTabSz="4703763"/>
              <a:endParaRPr lang="en-US" sz="4800" dirty="0">
                <a:solidFill>
                  <a:schemeClr val="bg1"/>
                </a:solidFill>
              </a:endParaRPr>
            </a:p>
          </p:txBody>
        </p:sp>
        <p:pic>
          <p:nvPicPr>
            <p:cNvPr id="10" name="Obraz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46298" y="1904932"/>
              <a:ext cx="3378200" cy="3378200"/>
            </a:xfrm>
            <a:prstGeom prst="rect">
              <a:avLst/>
            </a:prstGeom>
          </p:spPr>
        </p:pic>
        <p:pic>
          <p:nvPicPr>
            <p:cNvPr id="28" name="Obraz 27">
              <a:extLst>
                <a:ext uri="{FF2B5EF4-FFF2-40B4-BE49-F238E27FC236}">
                  <a16:creationId xmlns:a16="http://schemas.microsoft.com/office/drawing/2014/main" id="{79B2F709-6916-49AA-95FB-ECDA1F932BF0}"/>
                </a:ext>
              </a:extLst>
            </p:cNvPr>
            <p:cNvPicPr>
              <a:picLocks noChangeAspect="1"/>
            </p:cNvPicPr>
            <p:nvPr/>
          </p:nvPicPr>
          <p:blipFill>
            <a:blip r:embed="rId3"/>
            <a:stretch>
              <a:fillRect/>
            </a:stretch>
          </p:blipFill>
          <p:spPr>
            <a:xfrm>
              <a:off x="1500677" y="440980"/>
              <a:ext cx="7787201" cy="4634334"/>
            </a:xfrm>
            <a:prstGeom prst="rect">
              <a:avLst/>
            </a:prstGeom>
          </p:spPr>
        </p:pic>
        <p:sp>
          <p:nvSpPr>
            <p:cNvPr id="16" name="Text Placeholder 5">
              <a:extLst>
                <a:ext uri="{FF2B5EF4-FFF2-40B4-BE49-F238E27FC236}">
                  <a16:creationId xmlns:a16="http://schemas.microsoft.com/office/drawing/2014/main" id="{D3B51F6E-41A5-4D7C-9B15-CDBAC096BAD1}"/>
                </a:ext>
              </a:extLst>
            </p:cNvPr>
            <p:cNvSpPr txBox="1"/>
            <p:nvPr/>
          </p:nvSpPr>
          <p:spPr>
            <a:xfrm>
              <a:off x="3644902" y="961568"/>
              <a:ext cx="38023800" cy="4893657"/>
            </a:xfrm>
            <a:prstGeom prst="rect">
              <a:avLst/>
            </a:prstGeom>
          </p:spPr>
          <p:txBody>
            <a:bodyPr lIns="0" tIns="0" rIns="0" bIns="0">
              <a:noAutofit/>
            </a:bodyPr>
            <a:lstStyle>
              <a:defPPr>
                <a:defRPr kern="1200" smtId="4294967295"/>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r>
                <a:rPr lang="en-US" sz="8500" dirty="0">
                  <a:solidFill>
                    <a:schemeClr val="bg1"/>
                  </a:solidFill>
                  <a:latin typeface="Avenir Next LT Pro Demi" panose="020B0604020202020204" pitchFamily="34" charset="0"/>
                </a:rPr>
                <a:t>Title of Poster</a:t>
              </a:r>
              <a:endParaRPr lang="pl-PL" sz="8500" dirty="0">
                <a:solidFill>
                  <a:schemeClr val="bg1"/>
                </a:solidFill>
                <a:latin typeface="Avenir Next LT Pro Demi" panose="020B0604020202020204" pitchFamily="34" charset="0"/>
              </a:endParaRPr>
            </a:p>
            <a:p>
              <a:pPr marL="90170" algn="ctr">
                <a:lnSpc>
                  <a:spcPct val="150000"/>
                </a:lnSpc>
                <a:spcBef>
                  <a:spcPts val="1800"/>
                </a:spcBef>
                <a:spcAft>
                  <a:spcPts val="0"/>
                </a:spcAft>
              </a:pPr>
              <a:r>
                <a:rPr lang="en-US" sz="48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First Name, Last Name</a:t>
              </a:r>
              <a:endParaRPr lang="ar-IQ" sz="4800"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a:p>
              <a:pPr algn="ctr">
                <a:lnSpc>
                  <a:spcPct val="150000"/>
                </a:lnSpc>
              </a:pPr>
              <a:r>
                <a:rPr lang="en-US" sz="48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University/ Division/Institute</a:t>
              </a:r>
            </a:p>
            <a:p>
              <a:pPr algn="ctr"/>
              <a:endParaRPr lang="pl-PL" sz="4800" dirty="0">
                <a:solidFill>
                  <a:schemeClr val="bg1"/>
                </a:solidFill>
                <a:latin typeface="Nunito Black" panose="00000A00000000000000" pitchFamily="2" charset="0"/>
              </a:endParaRPr>
            </a:p>
            <a:p>
              <a:pPr algn="ctr"/>
              <a:endParaRPr lang="en-US" sz="8500" dirty="0">
                <a:solidFill>
                  <a:schemeClr val="bg1"/>
                </a:solidFill>
                <a:latin typeface="Nunito Black" panose="00000A00000000000000" pitchFamily="2" charset="0"/>
              </a:endParaRPr>
            </a:p>
          </p:txBody>
        </p:sp>
        <p:sp>
          <p:nvSpPr>
            <p:cNvPr id="2" name="pole tekstowe 1">
              <a:extLst>
                <a:ext uri="{FF2B5EF4-FFF2-40B4-BE49-F238E27FC236}">
                  <a16:creationId xmlns:a16="http://schemas.microsoft.com/office/drawing/2014/main" id="{E3BD26F3-28CB-412A-8193-F01912394A68}"/>
                </a:ext>
              </a:extLst>
            </p:cNvPr>
            <p:cNvSpPr txBox="1"/>
            <p:nvPr/>
          </p:nvSpPr>
          <p:spPr>
            <a:xfrm>
              <a:off x="34488377" y="3590400"/>
              <a:ext cx="6096000" cy="1200329"/>
            </a:xfrm>
            <a:prstGeom prst="rect">
              <a:avLst/>
            </a:prstGeom>
            <a:noFill/>
          </p:spPr>
          <p:txBody>
            <a:bodyPr wrap="square" rtlCol="0">
              <a:spAutoFit/>
            </a:bodyPr>
            <a:lstStyle/>
            <a:p>
              <a:r>
                <a:rPr lang="pl-PL" sz="7200" dirty="0">
                  <a:solidFill>
                    <a:schemeClr val="bg1"/>
                  </a:solidFill>
                  <a:latin typeface="Avenir Next LT Pro" panose="020B0504020202020204" pitchFamily="34" charset="0"/>
                </a:rPr>
                <a:t>FACEM 2021</a:t>
              </a:r>
            </a:p>
          </p:txBody>
        </p:sp>
      </p:grpSp>
      <p:sp>
        <p:nvSpPr>
          <p:cNvPr id="33" name="Rectangle 10">
            <a:extLst>
              <a:ext uri="{FF2B5EF4-FFF2-40B4-BE49-F238E27FC236}">
                <a16:creationId xmlns:a16="http://schemas.microsoft.com/office/drawing/2014/main" id="{2EB95F2A-2C80-4FF0-8DCA-90B61F0BAB9C}"/>
              </a:ext>
            </a:extLst>
          </p:cNvPr>
          <p:cNvSpPr>
            <a:spLocks noChangeArrowheads="1"/>
          </p:cNvSpPr>
          <p:nvPr/>
        </p:nvSpPr>
        <p:spPr bwMode="auto">
          <a:xfrm>
            <a:off x="669234" y="31017483"/>
            <a:ext cx="42110609" cy="1659596"/>
          </a:xfrm>
          <a:prstGeom prst="rect">
            <a:avLst/>
          </a:prstGeom>
          <a:solidFill>
            <a:srgbClr val="8EB4C8"/>
          </a:solidFill>
          <a:ln w="12700">
            <a:noFill/>
            <a:miter lim="800000"/>
          </a:ln>
        </p:spPr>
        <p:txBody>
          <a:bodyPr wrap="none" lIns="274320" tIns="73152" rIns="274320" bIns="68563" anchor="ctr" anchorCtr="0"/>
          <a:lstStyle>
            <a:defPPr>
              <a:defRPr kern="1200" smtId="4294967295"/>
            </a:defPPr>
          </a:lstStyle>
          <a:p>
            <a:pPr defTabSz="4702588">
              <a:defRPr/>
            </a:pPr>
            <a:r>
              <a:rPr lang="pl-PL" sz="4000" b="1" dirty="0" err="1">
                <a:solidFill>
                  <a:schemeClr val="bg1"/>
                </a:solidFill>
                <a:latin typeface="Nunito" panose="00000500000000000000" pitchFamily="2" charset="0"/>
              </a:rPr>
              <a:t>Acknowledgments</a:t>
            </a:r>
            <a:endParaRPr lang="pl-PL" sz="4000" b="1" dirty="0">
              <a:solidFill>
                <a:schemeClr val="bg1"/>
              </a:solidFill>
              <a:latin typeface="Nunito" panose="00000500000000000000" pitchFamily="2" charset="0"/>
            </a:endParaRPr>
          </a:p>
          <a:p>
            <a:pPr defTabSz="4702588">
              <a:defRPr/>
            </a:pPr>
            <a:r>
              <a:rPr lang="pl-PL" sz="3600" dirty="0" err="1"/>
              <a:t>Put</a:t>
            </a:r>
            <a:r>
              <a:rPr lang="pl-PL" sz="3600" dirty="0"/>
              <a:t> </a:t>
            </a:r>
            <a:r>
              <a:rPr lang="en-US" sz="3600" dirty="0"/>
              <a:t>your text here  your text here  your text here your text here your text here your text here your text here your text here  your text here your text here your text here your text here</a:t>
            </a:r>
            <a:r>
              <a:rPr lang="pl-PL" sz="3600" dirty="0"/>
              <a:t> </a:t>
            </a:r>
            <a:r>
              <a:rPr lang="en-US" sz="3600" dirty="0"/>
              <a:t>your text here your </a:t>
            </a:r>
            <a:endParaRPr lang="en-US" sz="6600" dirty="0"/>
          </a:p>
          <a:p>
            <a:pPr algn="ctr" defTabSz="4702588">
              <a:defRPr/>
            </a:pPr>
            <a:endParaRPr lang="en-US" sz="3600" b="1" dirty="0">
              <a:solidFill>
                <a:schemeClr val="bg1"/>
              </a:solidFill>
              <a:latin typeface="Nunito" panose="00000500000000000000" pitchFamily="2" charset="0"/>
            </a:endParaRPr>
          </a:p>
        </p:txBody>
      </p:sp>
      <p:grpSp>
        <p:nvGrpSpPr>
          <p:cNvPr id="8" name="Grupa 7">
            <a:extLst>
              <a:ext uri="{FF2B5EF4-FFF2-40B4-BE49-F238E27FC236}">
                <a16:creationId xmlns:a16="http://schemas.microsoft.com/office/drawing/2014/main" id="{7F5AF995-99D0-43DB-B98B-E26A34F7C1E2}"/>
              </a:ext>
            </a:extLst>
          </p:cNvPr>
          <p:cNvGrpSpPr/>
          <p:nvPr/>
        </p:nvGrpSpPr>
        <p:grpSpPr>
          <a:xfrm>
            <a:off x="14583839" y="21507712"/>
            <a:ext cx="14067361" cy="1940265"/>
            <a:chOff x="30662039" y="9840390"/>
            <a:chExt cx="12162361" cy="1708269"/>
          </a:xfrm>
        </p:grpSpPr>
        <p:sp>
          <p:nvSpPr>
            <p:cNvPr id="36" name="Rectangle 10">
              <a:extLst>
                <a:ext uri="{FF2B5EF4-FFF2-40B4-BE49-F238E27FC236}">
                  <a16:creationId xmlns:a16="http://schemas.microsoft.com/office/drawing/2014/main" id="{7CC4F6CA-FD69-4618-901B-E26A098AFF94}"/>
                </a:ext>
              </a:extLst>
            </p:cNvPr>
            <p:cNvSpPr>
              <a:spLocks noChangeArrowheads="1"/>
            </p:cNvSpPr>
            <p:nvPr/>
          </p:nvSpPr>
          <p:spPr bwMode="auto">
            <a:xfrm>
              <a:off x="30662039" y="9840390"/>
              <a:ext cx="12162361" cy="1047216"/>
            </a:xfrm>
            <a:prstGeom prst="rect">
              <a:avLst/>
            </a:prstGeom>
            <a:solidFill>
              <a:srgbClr val="A0BEC8"/>
            </a:solidFill>
            <a:ln w="12700">
              <a:noFill/>
              <a:miter lim="800000"/>
            </a:ln>
          </p:spPr>
          <p:txBody>
            <a:bodyPr wrap="none" lIns="274320" tIns="73152" rIns="274320" bIns="68563" anchor="ctr" anchorCtr="0"/>
            <a:lstStyle>
              <a:defPPr>
                <a:defRPr kern="1200" smtId="4294967295"/>
              </a:defPPr>
            </a:lstStyle>
            <a:p>
              <a:pPr algn="ctr" defTabSz="4702588">
                <a:defRPr/>
              </a:pPr>
              <a:r>
                <a:rPr lang="en-US" sz="3600" b="1" dirty="0">
                  <a:solidFill>
                    <a:schemeClr val="bg1"/>
                  </a:solidFill>
                  <a:latin typeface="Nunito" panose="00000500000000000000" pitchFamily="2" charset="0"/>
                </a:rPr>
                <a:t>C</a:t>
              </a:r>
              <a:r>
                <a:rPr lang="pl-PL" sz="3600" b="1" dirty="0" err="1">
                  <a:solidFill>
                    <a:schemeClr val="bg1"/>
                  </a:solidFill>
                  <a:latin typeface="Nunito" panose="00000500000000000000" pitchFamily="2" charset="0"/>
                </a:rPr>
                <a:t>ase</a:t>
              </a:r>
              <a:r>
                <a:rPr lang="pl-PL" sz="3600" b="1" dirty="0">
                  <a:solidFill>
                    <a:schemeClr val="bg1"/>
                  </a:solidFill>
                  <a:latin typeface="Nunito" panose="00000500000000000000" pitchFamily="2" charset="0"/>
                </a:rPr>
                <a:t> </a:t>
              </a:r>
              <a:r>
                <a:rPr lang="pl-PL" sz="3600" b="1" dirty="0" err="1">
                  <a:solidFill>
                    <a:schemeClr val="bg1"/>
                  </a:solidFill>
                  <a:latin typeface="Nunito" panose="00000500000000000000" pitchFamily="2" charset="0"/>
                </a:rPr>
                <a:t>study</a:t>
              </a:r>
              <a:r>
                <a:rPr lang="pl-PL" sz="3600" b="1" dirty="0">
                  <a:solidFill>
                    <a:schemeClr val="bg1"/>
                  </a:solidFill>
                  <a:latin typeface="Nunito" panose="00000500000000000000" pitchFamily="2" charset="0"/>
                </a:rPr>
                <a:t>/ </a:t>
              </a:r>
              <a:r>
                <a:rPr lang="pl-PL" sz="3600" b="1" dirty="0" err="1">
                  <a:solidFill>
                    <a:schemeClr val="bg1"/>
                  </a:solidFill>
                  <a:latin typeface="Nunito" panose="00000500000000000000" pitchFamily="2" charset="0"/>
                </a:rPr>
                <a:t>studies</a:t>
              </a:r>
              <a:endParaRPr lang="en-US" sz="3600" b="1" dirty="0">
                <a:solidFill>
                  <a:schemeClr val="bg1"/>
                </a:solidFill>
                <a:latin typeface="Nunito" panose="00000500000000000000" pitchFamily="2" charset="0"/>
              </a:endParaRPr>
            </a:p>
          </p:txBody>
        </p:sp>
        <p:sp>
          <p:nvSpPr>
            <p:cNvPr id="37" name="TextBox 19">
              <a:extLst>
                <a:ext uri="{FF2B5EF4-FFF2-40B4-BE49-F238E27FC236}">
                  <a16:creationId xmlns:a16="http://schemas.microsoft.com/office/drawing/2014/main" id="{EA6EA8A8-A7C2-4223-A293-00739F48B922}"/>
                </a:ext>
              </a:extLst>
            </p:cNvPr>
            <p:cNvSpPr txBox="1">
              <a:spLocks noChangeArrowheads="1"/>
            </p:cNvSpPr>
            <p:nvPr/>
          </p:nvSpPr>
          <p:spPr bwMode="auto">
            <a:xfrm>
              <a:off x="33223200" y="11087016"/>
              <a:ext cx="9601200" cy="46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r>
                <a:rPr lang="en-US" sz="2400" dirty="0">
                  <a:latin typeface="Open Sans" panose="020B0606030504020204" pitchFamily="34" charset="0"/>
                  <a:ea typeface="Open Sans" panose="020B0606030504020204" pitchFamily="34" charset="0"/>
                  <a:cs typeface="Open Sans" panose="020B0606030504020204" pitchFamily="34" charset="0"/>
                </a:rPr>
                <a:t>Put your text here</a:t>
              </a:r>
            </a:p>
          </p:txBody>
        </p:sp>
      </p:gr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intuitivecerulean|09-2018"/>
</p:tagLst>
</file>

<file path=ppt/theme/theme1.xml><?xml version="1.0" encoding="utf-8"?>
<a:theme xmlns:a="http://schemas.openxmlformats.org/drawingml/2006/main" name="Default Desig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1161</TotalTime>
  <Words>98</Words>
  <Application>Microsoft Office PowerPoint</Application>
  <PresentationFormat>Niestandardowy</PresentationFormat>
  <Paragraphs>23</Paragraphs>
  <Slides>1</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vt:i4>
      </vt:variant>
    </vt:vector>
  </HeadingPairs>
  <TitlesOfParts>
    <vt:vector size="8" baseType="lpstr">
      <vt:lpstr>Avenir Next LT Pro Demi</vt:lpstr>
      <vt:lpstr>Nunito Black</vt:lpstr>
      <vt:lpstr>Nunito</vt:lpstr>
      <vt:lpstr>Arial</vt:lpstr>
      <vt:lpstr>Open Sans</vt:lpstr>
      <vt:lpstr>Avenir Next LT Pro</vt:lpstr>
      <vt:lpstr>Default Design</vt:lpstr>
      <vt:lpstr>Prezentacja programu PowerPoint</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of a scientific poster</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Kama Suru</cp:lastModifiedBy>
  <cp:revision>131</cp:revision>
  <cp:lastPrinted>2019-05-23T09:48:34Z</cp:lastPrinted>
  <dcterms:modified xsi:type="dcterms:W3CDTF">2021-11-23T11:29:43Z</dcterms:modified>
  <cp:category>research posters template</cp:category>
</cp:coreProperties>
</file>