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6797675" cy="9926638"/>
  <p:embeddedFontLst>
    <p:embeddedFont>
      <p:font typeface="Avenir Next LT Pro" panose="020B0504020202020204" pitchFamily="34" charset="0"/>
      <p:regular r:id="rId3"/>
    </p:embeddedFont>
    <p:embeddedFont>
      <p:font typeface="Avenir Next LT Pro Demi" panose="020B0704020202020204" pitchFamily="34" charset="0"/>
      <p:bold r:id="rId4"/>
    </p:embeddedFont>
    <p:embeddedFont>
      <p:font typeface="Nunito" pitchFamily="2" charset="0"/>
      <p:regular r:id="rId5"/>
      <p:bold r:id="rId6"/>
      <p:italic r:id="rId7"/>
      <p:boldItalic r:id="rId8"/>
    </p:embeddedFont>
    <p:embeddedFont>
      <p:font typeface="Nunito Black" pitchFamily="2" charset="0"/>
      <p:bold r:id="rId9"/>
      <p:boldItalic r:id="rId10"/>
    </p:embeddedFont>
    <p:embeddedFont>
      <p:font typeface="Open Sans" panose="020B0606030504020204" pitchFamily="34" charset="0"/>
      <p:regular r:id="rId11"/>
      <p:bold r:id="rId12"/>
      <p:italic r:id="rId13"/>
      <p:boldItalic r:id="rId14"/>
    </p:embeddedFont>
  </p:embeddedFontLst>
  <p:custDataLst>
    <p:tags r:id="rId15"/>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C8"/>
    <a:srgbClr val="8BB3CA"/>
    <a:srgbClr val="1482A5"/>
    <a:srgbClr val="DCF1F8"/>
    <a:srgbClr val="A0BEC8"/>
    <a:srgbClr val="666666"/>
    <a:srgbClr val="C8E1C8"/>
    <a:srgbClr val="CCECF8"/>
    <a:srgbClr val="C1E9F7"/>
    <a:srgbClr val="C8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3" d="100"/>
          <a:sy n="13" d="100"/>
        </p:scale>
        <p:origin x="524" y="8"/>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gs" Target="tags/tag1.xml"/><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32F7583-1F2E-4A0D-89A2-8757FB6C046D}" type="slidenum">
              <a:rPr lang="en-US"/>
              <a:pPr>
                <a:defRPr/>
              </a:pPr>
              <a:t>‹#›</a:t>
            </a:fld>
            <a:endParaRPr lang="en-US"/>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9CBABAE-C7B7-4F8E-A01D-1845599FDD82}" type="slidenum">
              <a:rPr lang="en-US"/>
              <a:pPr>
                <a:defRPr/>
              </a:pPr>
              <a:t>‹#›</a:t>
            </a:fld>
            <a:endParaRPr lang="en-US"/>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F7E91C4-4AF7-40C1-B437-FA58F4C898C6}" type="slidenum">
              <a:rPr lang="en-US"/>
              <a:pPr>
                <a:defRPr/>
              </a:pPr>
              <a:t>‹#›</a:t>
            </a:fld>
            <a:endParaRPr lang="en-US"/>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7C20414-372A-41A8-9C7E-815AA41B1C22}" type="slidenum">
              <a:rPr lang="en-US"/>
              <a:pPr>
                <a:defRPr/>
              </a:pPr>
              <a:t>‹#›</a:t>
            </a:fld>
            <a:endParaRPr lang="en-US"/>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F90D1AA-2AB5-4265-A84E-A08A77402E80}" type="slidenum">
              <a:rPr lang="en-US"/>
              <a:pPr>
                <a:defRPr/>
              </a:pPr>
              <a:t>‹#›</a:t>
            </a:fld>
            <a:endParaRPr lang="en-US"/>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513" y="7681913"/>
            <a:ext cx="1967388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107C36F-0099-4FE0-ACAF-B1039AAFBCD5}" type="slidenum">
              <a:rPr lang="en-US"/>
              <a:pPr>
                <a:defRPr/>
              </a:pPr>
              <a:t>‹#›</a:t>
            </a:fld>
            <a:endParaRPr lang="en-US"/>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0135CE0-8D06-4438-94EA-8ECC994DF412}" type="slidenum">
              <a:rPr lang="en-US"/>
              <a:pPr>
                <a:defRPr/>
              </a:pPr>
              <a:t>‹#›</a:t>
            </a:fld>
            <a:endParaRPr lang="en-US"/>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02464342-44A8-4BF0-82F7-BEF55BE6F5AA}" type="slidenum">
              <a:rPr lang="en-US"/>
              <a:pPr>
                <a:defRPr/>
              </a:pPr>
              <a:t>‹#›</a:t>
            </a:fld>
            <a:endParaRPr lang="en-US"/>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C58F61E3-F1B1-4C93-8E0B-A94AC7364D8E}" type="slidenum">
              <a:rPr lang="en-US"/>
              <a:pPr>
                <a:defRPr/>
              </a:pPr>
              <a:t>‹#›</a:t>
            </a:fld>
            <a:endParaRPr lang="en-US"/>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F6AF16-7A4E-4CCF-8238-DA2023A0ED33}" type="slidenum">
              <a:rPr lang="en-US"/>
              <a:pPr>
                <a:defRPr/>
              </a:pPr>
              <a:t>‹#›</a:t>
            </a:fld>
            <a:endParaRPr lang="en-US"/>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C9C478-6178-4E05-8724-034EA2774309}" type="slidenum">
              <a:rPr lang="en-US"/>
              <a:pPr>
                <a:defRPr/>
              </a:pPr>
              <a:t>‹#›</a:t>
            </a:fld>
            <a:endParaRPr lang="en-US"/>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smtClean="0">
                <a:latin typeface="Arial" pitchFamily="34" charset="0"/>
              </a:defRPr>
            </a:lvl1pPr>
          </a:lstStyle>
          <a:p>
            <a:pPr>
              <a:defRPr/>
            </a:pPr>
            <a:fld id="{9A1A43B9-AFC3-461A-A4D0-5B0FD2995BC5}"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intuitivecerulean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pitchFamily="34" charset="0"/>
        </a:defRPr>
      </a:lvl2pPr>
      <a:lvl3pPr algn="ctr" defTabSz="4703763" rtl="0" eaLnBrk="0" fontAlgn="base" hangingPunct="0">
        <a:spcBef>
          <a:spcPct val="0"/>
        </a:spcBef>
        <a:spcAft>
          <a:spcPct val="0"/>
        </a:spcAft>
        <a:defRPr sz="22700">
          <a:solidFill>
            <a:schemeClr val="tx2"/>
          </a:solidFill>
          <a:latin typeface="Arial" pitchFamily="34" charset="0"/>
        </a:defRPr>
      </a:lvl3pPr>
      <a:lvl4pPr algn="ctr" defTabSz="4703763" rtl="0" eaLnBrk="0" fontAlgn="base" hangingPunct="0">
        <a:spcBef>
          <a:spcPct val="0"/>
        </a:spcBef>
        <a:spcAft>
          <a:spcPct val="0"/>
        </a:spcAft>
        <a:defRPr sz="22700">
          <a:solidFill>
            <a:schemeClr val="tx2"/>
          </a:solidFill>
          <a:latin typeface="Arial" pitchFamily="34" charset="0"/>
        </a:defRPr>
      </a:lvl4pPr>
      <a:lvl5pPr algn="ctr" defTabSz="4703763" rtl="0" eaLnBrk="0" fontAlgn="base" hangingPunct="0">
        <a:spcBef>
          <a:spcPct val="0"/>
        </a:spcBef>
        <a:spcAft>
          <a:spcPct val="0"/>
        </a:spcAft>
        <a:defRPr sz="22700">
          <a:solidFill>
            <a:schemeClr val="tx2"/>
          </a:solidFill>
          <a:latin typeface="Arial" pitchFamily="34" charset="0"/>
        </a:defRPr>
      </a:lvl5pPr>
      <a:lvl6pPr marL="457200" algn="ctr" defTabSz="4703763" rtl="0" fontAlgn="base">
        <a:spcBef>
          <a:spcPct val="0"/>
        </a:spcBef>
        <a:spcAft>
          <a:spcPct val="0"/>
        </a:spcAft>
        <a:defRPr sz="22700">
          <a:solidFill>
            <a:schemeClr val="tx2"/>
          </a:solidFill>
          <a:latin typeface="Arial" pitchFamily="34" charset="0"/>
        </a:defRPr>
      </a:lvl6pPr>
      <a:lvl7pPr marL="914400" algn="ctr" defTabSz="4703763" rtl="0" fontAlgn="base">
        <a:spcBef>
          <a:spcPct val="0"/>
        </a:spcBef>
        <a:spcAft>
          <a:spcPct val="0"/>
        </a:spcAft>
        <a:defRPr sz="22700">
          <a:solidFill>
            <a:schemeClr val="tx2"/>
          </a:solidFill>
          <a:latin typeface="Arial" pitchFamily="34" charset="0"/>
        </a:defRPr>
      </a:lvl7pPr>
      <a:lvl8pPr marL="1371600" algn="ctr" defTabSz="4703763" rtl="0" fontAlgn="base">
        <a:spcBef>
          <a:spcPct val="0"/>
        </a:spcBef>
        <a:spcAft>
          <a:spcPct val="0"/>
        </a:spcAft>
        <a:defRPr sz="22700">
          <a:solidFill>
            <a:schemeClr val="tx2"/>
          </a:solidFill>
          <a:latin typeface="Arial" pitchFamily="34" charset="0"/>
        </a:defRPr>
      </a:lvl8pPr>
      <a:lvl9pPr marL="1828800" algn="ctr" defTabSz="4703763" rtl="0" fontAlgn="base">
        <a:spcBef>
          <a:spcPct val="0"/>
        </a:spcBef>
        <a:spcAft>
          <a:spcPct val="0"/>
        </a:spcAft>
        <a:defRPr sz="22700">
          <a:solidFill>
            <a:schemeClr val="tx2"/>
          </a:solidFill>
          <a:latin typeface="Arial" pitchFamily="34" charset="0"/>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F1F8"/>
            </a:gs>
            <a:gs pos="100000">
              <a:srgbClr val="FFFFFF"/>
            </a:gs>
          </a:gsLst>
          <a:lin ang="16200000" scaled="0"/>
        </a:gradFill>
        <a:effectLst/>
      </p:bgPr>
    </p:bg>
    <p:spTree>
      <p:nvGrpSpPr>
        <p:cNvPr id="1" name=""/>
        <p:cNvGrpSpPr/>
        <p:nvPr/>
      </p:nvGrpSpPr>
      <p:grpSpPr>
        <a:xfrm>
          <a:off x="0" y="0"/>
          <a:ext cx="0" cy="0"/>
          <a:chOff x="0" y="0"/>
          <a:chExt cx="0" cy="0"/>
        </a:xfrm>
      </p:grpSpPr>
      <p:sp>
        <p:nvSpPr>
          <p:cNvPr id="18" name="TextBox 19">
            <a:extLst>
              <a:ext uri="{FF2B5EF4-FFF2-40B4-BE49-F238E27FC236}">
                <a16:creationId xmlns:a16="http://schemas.microsoft.com/office/drawing/2014/main" id="{660D2150-C4B6-4E14-B13B-A9330CA0275C}"/>
              </a:ext>
            </a:extLst>
          </p:cNvPr>
          <p:cNvSpPr txBox="1">
            <a:spLocks noChangeArrowheads="1"/>
          </p:cNvSpPr>
          <p:nvPr/>
        </p:nvSpPr>
        <p:spPr bwMode="auto">
          <a:xfrm>
            <a:off x="593678" y="8068541"/>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p:txBody>
      </p:sp>
      <p:sp>
        <p:nvSpPr>
          <p:cNvPr id="19" name="Rectangle 10">
            <a:extLst>
              <a:ext uri="{FF2B5EF4-FFF2-40B4-BE49-F238E27FC236}">
                <a16:creationId xmlns:a16="http://schemas.microsoft.com/office/drawing/2014/main" id="{56B51769-050A-4089-A605-7F5F55540FEF}"/>
              </a:ext>
            </a:extLst>
          </p:cNvPr>
          <p:cNvSpPr>
            <a:spLocks noChangeArrowheads="1"/>
          </p:cNvSpPr>
          <p:nvPr/>
        </p:nvSpPr>
        <p:spPr bwMode="auto">
          <a:xfrm>
            <a:off x="546424" y="9902990"/>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Abstract</a:t>
            </a:r>
          </a:p>
        </p:txBody>
      </p:sp>
      <p:sp>
        <p:nvSpPr>
          <p:cNvPr id="20" name="TextBox 19">
            <a:extLst>
              <a:ext uri="{FF2B5EF4-FFF2-40B4-BE49-F238E27FC236}">
                <a16:creationId xmlns:a16="http://schemas.microsoft.com/office/drawing/2014/main" id="{9BF71E88-A0A1-440B-ABF9-DBF8076C9D49}"/>
              </a:ext>
            </a:extLst>
          </p:cNvPr>
          <p:cNvSpPr txBox="1">
            <a:spLocks noChangeArrowheads="1"/>
          </p:cNvSpPr>
          <p:nvPr/>
        </p:nvSpPr>
        <p:spPr bwMode="auto">
          <a:xfrm>
            <a:off x="11633200" y="11112414"/>
            <a:ext cx="9601200" cy="23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t>Put your text here</a:t>
            </a:r>
            <a:endParaRPr lang="en-GB" sz="2400" dirty="0"/>
          </a:p>
          <a:p>
            <a:endParaRPr lang="en-US" sz="2400" dirty="0"/>
          </a:p>
          <a:p>
            <a:endParaRPr lang="en-US" sz="2400" dirty="0"/>
          </a:p>
          <a:p>
            <a:endParaRPr lang="en-US" sz="2400" dirty="0"/>
          </a:p>
          <a:p>
            <a:endParaRPr lang="en-GB" sz="2400" dirty="0"/>
          </a:p>
          <a:p>
            <a:endParaRPr lang="en-US" sz="2400" dirty="0"/>
          </a:p>
        </p:txBody>
      </p:sp>
      <p:sp>
        <p:nvSpPr>
          <p:cNvPr id="21" name="Rectangle 10">
            <a:extLst>
              <a:ext uri="{FF2B5EF4-FFF2-40B4-BE49-F238E27FC236}">
                <a16:creationId xmlns:a16="http://schemas.microsoft.com/office/drawing/2014/main" id="{D199CE64-341D-4865-BAC0-9C2B0065BF53}"/>
              </a:ext>
            </a:extLst>
          </p:cNvPr>
          <p:cNvSpPr>
            <a:spLocks noChangeArrowheads="1"/>
          </p:cNvSpPr>
          <p:nvPr/>
        </p:nvSpPr>
        <p:spPr bwMode="auto">
          <a:xfrm>
            <a:off x="11633200" y="9902991"/>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Methodology</a:t>
            </a:r>
          </a:p>
        </p:txBody>
      </p:sp>
      <p:sp>
        <p:nvSpPr>
          <p:cNvPr id="22" name="TextBox 19">
            <a:extLst>
              <a:ext uri="{FF2B5EF4-FFF2-40B4-BE49-F238E27FC236}">
                <a16:creationId xmlns:a16="http://schemas.microsoft.com/office/drawing/2014/main" id="{62B2D60D-B2E1-4903-BD59-716F7CEA0668}"/>
              </a:ext>
            </a:extLst>
          </p:cNvPr>
          <p:cNvSpPr txBox="1">
            <a:spLocks noChangeArrowheads="1"/>
          </p:cNvSpPr>
          <p:nvPr/>
        </p:nvSpPr>
        <p:spPr bwMode="auto">
          <a:xfrm>
            <a:off x="22706726" y="10998202"/>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latin typeface="Open Sans" panose="020B0606030504020204" pitchFamily="34" charset="0"/>
                <a:ea typeface="Open Sans" panose="020B0606030504020204" pitchFamily="34" charset="0"/>
                <a:cs typeface="Open Sans" panose="020B0606030504020204" pitchFamily="34" charset="0"/>
              </a:rPr>
              <a:t>Put your text here</a:t>
            </a:r>
          </a:p>
        </p:txBody>
      </p:sp>
      <p:sp>
        <p:nvSpPr>
          <p:cNvPr id="23" name="Rectangle 10">
            <a:extLst>
              <a:ext uri="{FF2B5EF4-FFF2-40B4-BE49-F238E27FC236}">
                <a16:creationId xmlns:a16="http://schemas.microsoft.com/office/drawing/2014/main" id="{649B2B52-1DC3-4E00-AA81-9A9BDF50D0C9}"/>
              </a:ext>
            </a:extLst>
          </p:cNvPr>
          <p:cNvSpPr>
            <a:spLocks noChangeArrowheads="1"/>
          </p:cNvSpPr>
          <p:nvPr/>
        </p:nvSpPr>
        <p:spPr bwMode="auto">
          <a:xfrm>
            <a:off x="22656802" y="9840391"/>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Methods and  Tools </a:t>
            </a:r>
          </a:p>
        </p:txBody>
      </p:sp>
      <p:sp>
        <p:nvSpPr>
          <p:cNvPr id="24" name="TextBox 19">
            <a:extLst>
              <a:ext uri="{FF2B5EF4-FFF2-40B4-BE49-F238E27FC236}">
                <a16:creationId xmlns:a16="http://schemas.microsoft.com/office/drawing/2014/main" id="{E26A9AEA-EC62-46B3-990F-8C6758BC775D}"/>
              </a:ext>
            </a:extLst>
          </p:cNvPr>
          <p:cNvSpPr txBox="1">
            <a:spLocks noChangeArrowheads="1"/>
          </p:cNvSpPr>
          <p:nvPr/>
        </p:nvSpPr>
        <p:spPr bwMode="auto">
          <a:xfrm>
            <a:off x="669235" y="28408655"/>
            <a:ext cx="9601200"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a:p>
            <a:endParaRPr lang="en-US" sz="2400" dirty="0"/>
          </a:p>
        </p:txBody>
      </p:sp>
      <p:sp>
        <p:nvSpPr>
          <p:cNvPr id="25" name="Rectangle 10">
            <a:extLst>
              <a:ext uri="{FF2B5EF4-FFF2-40B4-BE49-F238E27FC236}">
                <a16:creationId xmlns:a16="http://schemas.microsoft.com/office/drawing/2014/main" id="{3134479B-87AD-48CB-BE42-1B7030F3B1C7}"/>
              </a:ext>
            </a:extLst>
          </p:cNvPr>
          <p:cNvSpPr>
            <a:spLocks noChangeArrowheads="1"/>
          </p:cNvSpPr>
          <p:nvPr/>
        </p:nvSpPr>
        <p:spPr bwMode="auto">
          <a:xfrm>
            <a:off x="632792" y="26593800"/>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Conclusion</a:t>
            </a:r>
          </a:p>
        </p:txBody>
      </p:sp>
      <p:sp>
        <p:nvSpPr>
          <p:cNvPr id="26" name="TextBox 19">
            <a:extLst>
              <a:ext uri="{FF2B5EF4-FFF2-40B4-BE49-F238E27FC236}">
                <a16:creationId xmlns:a16="http://schemas.microsoft.com/office/drawing/2014/main" id="{08B27C09-FD47-44CE-8AD0-B239C49C4F5D}"/>
              </a:ext>
            </a:extLst>
          </p:cNvPr>
          <p:cNvSpPr txBox="1">
            <a:spLocks noChangeArrowheads="1"/>
          </p:cNvSpPr>
          <p:nvPr/>
        </p:nvSpPr>
        <p:spPr bwMode="auto">
          <a:xfrm>
            <a:off x="609601" y="11122353"/>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p:txBody>
      </p:sp>
      <p:sp>
        <p:nvSpPr>
          <p:cNvPr id="27" name="Rectangle 10">
            <a:extLst>
              <a:ext uri="{FF2B5EF4-FFF2-40B4-BE49-F238E27FC236}">
                <a16:creationId xmlns:a16="http://schemas.microsoft.com/office/drawing/2014/main" id="{98D14DB5-1AFE-4838-B666-0B2184BF559F}"/>
              </a:ext>
            </a:extLst>
          </p:cNvPr>
          <p:cNvSpPr>
            <a:spLocks noChangeArrowheads="1"/>
          </p:cNvSpPr>
          <p:nvPr/>
        </p:nvSpPr>
        <p:spPr bwMode="auto">
          <a:xfrm>
            <a:off x="593678" y="6423074"/>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Introduction</a:t>
            </a:r>
          </a:p>
        </p:txBody>
      </p:sp>
      <p:sp>
        <p:nvSpPr>
          <p:cNvPr id="30" name="TextBox 19">
            <a:extLst>
              <a:ext uri="{FF2B5EF4-FFF2-40B4-BE49-F238E27FC236}">
                <a16:creationId xmlns:a16="http://schemas.microsoft.com/office/drawing/2014/main" id="{418E6029-BC8D-48A6-B73A-6AF8EE0DED0C}"/>
              </a:ext>
            </a:extLst>
          </p:cNvPr>
          <p:cNvSpPr txBox="1">
            <a:spLocks noChangeArrowheads="1"/>
          </p:cNvSpPr>
          <p:nvPr/>
        </p:nvSpPr>
        <p:spPr bwMode="auto">
          <a:xfrm>
            <a:off x="687891" y="23644261"/>
            <a:ext cx="9601200" cy="46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t>Put your text here</a:t>
            </a:r>
          </a:p>
        </p:txBody>
      </p:sp>
      <p:sp>
        <p:nvSpPr>
          <p:cNvPr id="31" name="Rectangle 10">
            <a:extLst>
              <a:ext uri="{FF2B5EF4-FFF2-40B4-BE49-F238E27FC236}">
                <a16:creationId xmlns:a16="http://schemas.microsoft.com/office/drawing/2014/main" id="{6127A719-505A-4C44-8032-B19C962A0648}"/>
              </a:ext>
            </a:extLst>
          </p:cNvPr>
          <p:cNvSpPr>
            <a:spLocks noChangeArrowheads="1"/>
          </p:cNvSpPr>
          <p:nvPr/>
        </p:nvSpPr>
        <p:spPr bwMode="auto">
          <a:xfrm>
            <a:off x="687891" y="21899895"/>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Results</a:t>
            </a:r>
          </a:p>
        </p:txBody>
      </p:sp>
      <p:cxnSp>
        <p:nvCxnSpPr>
          <p:cNvPr id="3" name="Łącznik prosty 2">
            <a:extLst>
              <a:ext uri="{FF2B5EF4-FFF2-40B4-BE49-F238E27FC236}">
                <a16:creationId xmlns:a16="http://schemas.microsoft.com/office/drawing/2014/main" id="{B82EA92B-6DF5-43B5-95A7-92269E40E00F}"/>
              </a:ext>
            </a:extLst>
          </p:cNvPr>
          <p:cNvCxnSpPr/>
          <p:nvPr/>
        </p:nvCxnSpPr>
        <p:spPr bwMode="auto">
          <a:xfrm>
            <a:off x="593678" y="9372600"/>
            <a:ext cx="42230722"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4" name="Grupa 3">
            <a:extLst>
              <a:ext uri="{FF2B5EF4-FFF2-40B4-BE49-F238E27FC236}">
                <a16:creationId xmlns:a16="http://schemas.microsoft.com/office/drawing/2014/main" id="{ED0B2860-EC5D-4BA4-92D7-4F6D22B96907}"/>
              </a:ext>
            </a:extLst>
          </p:cNvPr>
          <p:cNvGrpSpPr/>
          <p:nvPr/>
        </p:nvGrpSpPr>
        <p:grpSpPr>
          <a:xfrm>
            <a:off x="1594891" y="342939"/>
            <a:ext cx="42123821" cy="5528969"/>
            <a:chOff x="1500677" y="346954"/>
            <a:chExt cx="42123821" cy="5528969"/>
          </a:xfrm>
        </p:grpSpPr>
        <p:sp>
          <p:nvSpPr>
            <p:cNvPr id="2050" name="Rectangle 6"/>
            <p:cNvSpPr>
              <a:spLocks noChangeArrowheads="1"/>
            </p:cNvSpPr>
            <p:nvPr/>
          </p:nvSpPr>
          <p:spPr bwMode="auto">
            <a:xfrm>
              <a:off x="3281423" y="346954"/>
              <a:ext cx="38387279" cy="5528969"/>
            </a:xfrm>
            <a:prstGeom prst="rect">
              <a:avLst/>
            </a:prstGeom>
            <a:solidFill>
              <a:srgbClr val="8EB4C8"/>
            </a:solidFill>
            <a:ln w="9525">
              <a:noFill/>
              <a:miter lim="800000"/>
            </a:ln>
            <a:effectLst/>
          </p:spPr>
          <p:txBody>
            <a:bodyPr lIns="137160" tIns="68580" rIns="137160" bIns="68580" anchor="ctr"/>
            <a:lstStyle>
              <a:defPPr>
                <a:defRPr kern="1200" smtId="4294967295"/>
              </a:defPPr>
            </a:lstStyle>
            <a:p>
              <a:pPr algn="ctr" defTabSz="4703763"/>
              <a:endParaRPr lang="en-US" sz="4800" dirty="0">
                <a:solidFill>
                  <a:schemeClr val="bg1"/>
                </a:solidFill>
              </a:endParaRP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6298" y="1904932"/>
              <a:ext cx="3378200" cy="3378200"/>
            </a:xfrm>
            <a:prstGeom prst="rect">
              <a:avLst/>
            </a:prstGeom>
          </p:spPr>
        </p:pic>
        <p:pic>
          <p:nvPicPr>
            <p:cNvPr id="28" name="Obraz 27">
              <a:extLst>
                <a:ext uri="{FF2B5EF4-FFF2-40B4-BE49-F238E27FC236}">
                  <a16:creationId xmlns:a16="http://schemas.microsoft.com/office/drawing/2014/main" id="{79B2F709-6916-49AA-95FB-ECDA1F932BF0}"/>
                </a:ext>
              </a:extLst>
            </p:cNvPr>
            <p:cNvPicPr>
              <a:picLocks noChangeAspect="1"/>
            </p:cNvPicPr>
            <p:nvPr/>
          </p:nvPicPr>
          <p:blipFill>
            <a:blip r:embed="rId3"/>
            <a:stretch>
              <a:fillRect/>
            </a:stretch>
          </p:blipFill>
          <p:spPr>
            <a:xfrm>
              <a:off x="1500677" y="440980"/>
              <a:ext cx="7787201" cy="4634334"/>
            </a:xfrm>
            <a:prstGeom prst="rect">
              <a:avLst/>
            </a:prstGeom>
          </p:spPr>
        </p:pic>
        <p:sp>
          <p:nvSpPr>
            <p:cNvPr id="16" name="Text Placeholder 5">
              <a:extLst>
                <a:ext uri="{FF2B5EF4-FFF2-40B4-BE49-F238E27FC236}">
                  <a16:creationId xmlns:a16="http://schemas.microsoft.com/office/drawing/2014/main" id="{D3B51F6E-41A5-4D7C-9B15-CDBAC096BAD1}"/>
                </a:ext>
              </a:extLst>
            </p:cNvPr>
            <p:cNvSpPr txBox="1"/>
            <p:nvPr/>
          </p:nvSpPr>
          <p:spPr>
            <a:xfrm>
              <a:off x="3644902" y="961568"/>
              <a:ext cx="38023800" cy="4893657"/>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8500" dirty="0">
                  <a:solidFill>
                    <a:schemeClr val="bg1"/>
                  </a:solidFill>
                  <a:latin typeface="Avenir Next LT Pro Demi" panose="020B0604020202020204" pitchFamily="34" charset="0"/>
                </a:rPr>
                <a:t>Title of Poster</a:t>
              </a:r>
              <a:endParaRPr lang="pl-PL" sz="8500" dirty="0">
                <a:solidFill>
                  <a:schemeClr val="bg1"/>
                </a:solidFill>
                <a:latin typeface="Avenir Next LT Pro Demi" panose="020B0604020202020204" pitchFamily="34" charset="0"/>
              </a:endParaRPr>
            </a:p>
            <a:p>
              <a:pPr marL="90170" algn="ctr">
                <a:lnSpc>
                  <a:spcPct val="150000"/>
                </a:lnSpc>
                <a:spcBef>
                  <a:spcPts val="1800"/>
                </a:spcBef>
                <a:spcAft>
                  <a:spcPts val="0"/>
                </a:spcAft>
              </a:pPr>
              <a:r>
                <a:rPr lang="en-US"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First Name, Last Name</a:t>
              </a:r>
              <a:endParaRPr lang="ar-IQ"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algn="ctr">
                <a:lnSpc>
                  <a:spcPct val="150000"/>
                </a:lnSpc>
              </a:pPr>
              <a:r>
                <a:rPr lang="en-US"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University/ Division/Institute</a:t>
              </a:r>
            </a:p>
            <a:p>
              <a:pPr algn="ctr"/>
              <a:endParaRPr lang="pl-PL" sz="4800" dirty="0">
                <a:solidFill>
                  <a:schemeClr val="bg1"/>
                </a:solidFill>
                <a:latin typeface="Nunito Black" panose="00000A00000000000000" pitchFamily="2" charset="0"/>
              </a:endParaRPr>
            </a:p>
            <a:p>
              <a:pPr algn="ctr"/>
              <a:endParaRPr lang="en-US" sz="8500" dirty="0">
                <a:solidFill>
                  <a:schemeClr val="bg1"/>
                </a:solidFill>
                <a:latin typeface="Nunito Black" panose="00000A00000000000000" pitchFamily="2" charset="0"/>
              </a:endParaRPr>
            </a:p>
          </p:txBody>
        </p:sp>
        <p:sp>
          <p:nvSpPr>
            <p:cNvPr id="2" name="pole tekstowe 1">
              <a:extLst>
                <a:ext uri="{FF2B5EF4-FFF2-40B4-BE49-F238E27FC236}">
                  <a16:creationId xmlns:a16="http://schemas.microsoft.com/office/drawing/2014/main" id="{E3BD26F3-28CB-412A-8193-F01912394A68}"/>
                </a:ext>
              </a:extLst>
            </p:cNvPr>
            <p:cNvSpPr txBox="1"/>
            <p:nvPr/>
          </p:nvSpPr>
          <p:spPr>
            <a:xfrm>
              <a:off x="34488377" y="3590400"/>
              <a:ext cx="6096000" cy="1200329"/>
            </a:xfrm>
            <a:prstGeom prst="rect">
              <a:avLst/>
            </a:prstGeom>
            <a:noFill/>
          </p:spPr>
          <p:txBody>
            <a:bodyPr wrap="square" rtlCol="0">
              <a:spAutoFit/>
            </a:bodyPr>
            <a:lstStyle/>
            <a:p>
              <a:r>
                <a:rPr lang="pl-PL" sz="7200" dirty="0">
                  <a:solidFill>
                    <a:schemeClr val="bg1"/>
                  </a:solidFill>
                  <a:latin typeface="Avenir Next LT Pro" panose="020B0504020202020204" pitchFamily="34" charset="0"/>
                </a:rPr>
                <a:t>FACEM 2021</a:t>
              </a:r>
            </a:p>
          </p:txBody>
        </p:sp>
      </p:grpSp>
      <p:sp>
        <p:nvSpPr>
          <p:cNvPr id="33" name="Rectangle 10">
            <a:extLst>
              <a:ext uri="{FF2B5EF4-FFF2-40B4-BE49-F238E27FC236}">
                <a16:creationId xmlns:a16="http://schemas.microsoft.com/office/drawing/2014/main" id="{2EB95F2A-2C80-4FF0-8DCA-90B61F0BAB9C}"/>
              </a:ext>
            </a:extLst>
          </p:cNvPr>
          <p:cNvSpPr>
            <a:spLocks noChangeArrowheads="1"/>
          </p:cNvSpPr>
          <p:nvPr/>
        </p:nvSpPr>
        <p:spPr bwMode="auto">
          <a:xfrm>
            <a:off x="669234" y="30828061"/>
            <a:ext cx="42230723" cy="1849018"/>
          </a:xfrm>
          <a:prstGeom prst="rect">
            <a:avLst/>
          </a:prstGeom>
          <a:solidFill>
            <a:srgbClr val="8EB4C8"/>
          </a:solidFill>
          <a:ln w="12700">
            <a:noFill/>
            <a:miter lim="800000"/>
          </a:ln>
        </p:spPr>
        <p:txBody>
          <a:bodyPr wrap="none" lIns="274320" tIns="73152" rIns="274320" bIns="68563" anchor="ctr" anchorCtr="0"/>
          <a:lstStyle>
            <a:defPPr>
              <a:defRPr kern="1200" smtId="4294967295"/>
            </a:defPPr>
          </a:lstStyle>
          <a:p>
            <a:pPr defTabSz="4702588">
              <a:defRPr/>
            </a:pPr>
            <a:r>
              <a:rPr lang="pl-PL" sz="4000" b="1" dirty="0" err="1">
                <a:solidFill>
                  <a:schemeClr val="bg1"/>
                </a:solidFill>
                <a:latin typeface="Nunito" panose="00000500000000000000" pitchFamily="2" charset="0"/>
              </a:rPr>
              <a:t>Acknowledgments</a:t>
            </a:r>
            <a:endParaRPr lang="pl-PL" sz="4000" b="1" dirty="0">
              <a:solidFill>
                <a:schemeClr val="bg1"/>
              </a:solidFill>
              <a:latin typeface="Nunito" panose="00000500000000000000" pitchFamily="2" charset="0"/>
            </a:endParaRPr>
          </a:p>
          <a:p>
            <a:pPr defTabSz="4702588">
              <a:defRPr/>
            </a:pPr>
            <a:r>
              <a:rPr lang="pl-PL" sz="3600" dirty="0" err="1"/>
              <a:t>Put</a:t>
            </a:r>
            <a:r>
              <a:rPr lang="pl-PL" sz="3600" dirty="0"/>
              <a:t> </a:t>
            </a:r>
            <a:r>
              <a:rPr lang="en-US" sz="3600" dirty="0"/>
              <a:t>your text here  your text here  your text here your text here your text here your text here your text here your text here  your text here your text here your text here your text here</a:t>
            </a:r>
            <a:r>
              <a:rPr lang="pl-PL" sz="3600" dirty="0"/>
              <a:t> </a:t>
            </a:r>
            <a:r>
              <a:rPr lang="en-US" sz="3600" dirty="0"/>
              <a:t>your text here your </a:t>
            </a:r>
            <a:endParaRPr lang="en-US" sz="6600" dirty="0"/>
          </a:p>
          <a:p>
            <a:pPr algn="ctr" defTabSz="4702588">
              <a:defRPr/>
            </a:pPr>
            <a:endParaRPr lang="en-US" sz="3600" b="1" dirty="0">
              <a:solidFill>
                <a:schemeClr val="bg1"/>
              </a:solidFill>
              <a:latin typeface="Nunito" panose="00000500000000000000" pitchFamily="2" charset="0"/>
            </a:endParaRPr>
          </a:p>
        </p:txBody>
      </p:sp>
      <p:sp>
        <p:nvSpPr>
          <p:cNvPr id="36" name="Rectangle 10">
            <a:extLst>
              <a:ext uri="{FF2B5EF4-FFF2-40B4-BE49-F238E27FC236}">
                <a16:creationId xmlns:a16="http://schemas.microsoft.com/office/drawing/2014/main" id="{7CC4F6CA-FD69-4618-901B-E26A098AFF94}"/>
              </a:ext>
            </a:extLst>
          </p:cNvPr>
          <p:cNvSpPr>
            <a:spLocks noChangeArrowheads="1"/>
          </p:cNvSpPr>
          <p:nvPr/>
        </p:nvSpPr>
        <p:spPr bwMode="auto">
          <a:xfrm>
            <a:off x="33223200" y="9840390"/>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C</a:t>
            </a:r>
            <a:r>
              <a:rPr lang="pl-PL" sz="3600" b="1" dirty="0" err="1">
                <a:solidFill>
                  <a:schemeClr val="bg1"/>
                </a:solidFill>
                <a:latin typeface="Nunito" panose="00000500000000000000" pitchFamily="2" charset="0"/>
              </a:rPr>
              <a:t>ase</a:t>
            </a:r>
            <a:r>
              <a:rPr lang="pl-PL" sz="3600" b="1" dirty="0">
                <a:solidFill>
                  <a:schemeClr val="bg1"/>
                </a:solidFill>
                <a:latin typeface="Nunito" panose="00000500000000000000" pitchFamily="2" charset="0"/>
              </a:rPr>
              <a:t> </a:t>
            </a:r>
            <a:r>
              <a:rPr lang="pl-PL" sz="3600" b="1" dirty="0" err="1">
                <a:solidFill>
                  <a:schemeClr val="bg1"/>
                </a:solidFill>
                <a:latin typeface="Nunito" panose="00000500000000000000" pitchFamily="2" charset="0"/>
              </a:rPr>
              <a:t>study</a:t>
            </a:r>
            <a:r>
              <a:rPr lang="pl-PL" sz="3600" b="1" dirty="0">
                <a:solidFill>
                  <a:schemeClr val="bg1"/>
                </a:solidFill>
                <a:latin typeface="Nunito" panose="00000500000000000000" pitchFamily="2" charset="0"/>
              </a:rPr>
              <a:t>/ </a:t>
            </a:r>
            <a:r>
              <a:rPr lang="pl-PL" sz="3600" b="1" dirty="0" err="1">
                <a:solidFill>
                  <a:schemeClr val="bg1"/>
                </a:solidFill>
                <a:latin typeface="Nunito" panose="00000500000000000000" pitchFamily="2" charset="0"/>
              </a:rPr>
              <a:t>studies</a:t>
            </a:r>
            <a:endParaRPr lang="en-US" sz="3600" b="1" dirty="0">
              <a:solidFill>
                <a:schemeClr val="bg1"/>
              </a:solidFill>
              <a:latin typeface="Nunito" panose="00000500000000000000" pitchFamily="2" charset="0"/>
            </a:endParaRPr>
          </a:p>
        </p:txBody>
      </p:sp>
      <p:sp>
        <p:nvSpPr>
          <p:cNvPr id="37" name="TextBox 19">
            <a:extLst>
              <a:ext uri="{FF2B5EF4-FFF2-40B4-BE49-F238E27FC236}">
                <a16:creationId xmlns:a16="http://schemas.microsoft.com/office/drawing/2014/main" id="{EA6EA8A8-A7C2-4223-A293-00739F48B922}"/>
              </a:ext>
            </a:extLst>
          </p:cNvPr>
          <p:cNvSpPr txBox="1">
            <a:spLocks noChangeArrowheads="1"/>
          </p:cNvSpPr>
          <p:nvPr/>
        </p:nvSpPr>
        <p:spPr bwMode="auto">
          <a:xfrm>
            <a:off x="33223200" y="11087016"/>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latin typeface="Open Sans" panose="020B0606030504020204" pitchFamily="34" charset="0"/>
                <a:ea typeface="Open Sans" panose="020B0606030504020204" pitchFamily="34" charset="0"/>
                <a:cs typeface="Open Sans" panose="020B0606030504020204" pitchFamily="34" charset="0"/>
              </a:rPr>
              <a:t>Put your text here</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uitivecerulean|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1155</TotalTime>
  <Words>98</Words>
  <Application>Microsoft Office PowerPoint</Application>
  <PresentationFormat>Niestandardowy</PresentationFormat>
  <Paragraphs>23</Paragraphs>
  <Slides>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vt:i4>
      </vt:variant>
    </vt:vector>
  </HeadingPairs>
  <TitlesOfParts>
    <vt:vector size="8" baseType="lpstr">
      <vt:lpstr>Avenir Next LT Pro Demi</vt:lpstr>
      <vt:lpstr>Nunito Black</vt:lpstr>
      <vt:lpstr>Nunito</vt:lpstr>
      <vt:lpstr>Arial</vt:lpstr>
      <vt:lpstr>Open Sans</vt:lpstr>
      <vt:lpstr>Avenir Next LT Pro</vt:lpstr>
      <vt:lpstr>Default Design</vt:lpstr>
      <vt:lpstr>Prezentacja programu PowerPoint</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Kama Suru</cp:lastModifiedBy>
  <cp:revision>130</cp:revision>
  <cp:lastPrinted>2019-05-23T09:48:34Z</cp:lastPrinted>
  <dcterms:modified xsi:type="dcterms:W3CDTF">2021-11-23T11:23:41Z</dcterms:modified>
  <cp:category>research posters template</cp:category>
</cp:coreProperties>
</file>